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3"/>
  </p:sldMasterIdLst>
  <p:notesMasterIdLst>
    <p:notesMasterId r:id="rId20"/>
  </p:notesMasterIdLst>
  <p:sldIdLst>
    <p:sldId id="256" r:id="rId4"/>
    <p:sldId id="359" r:id="rId5"/>
    <p:sldId id="360" r:id="rId6"/>
    <p:sldId id="361" r:id="rId7"/>
    <p:sldId id="362" r:id="rId8"/>
    <p:sldId id="363" r:id="rId9"/>
    <p:sldId id="376" r:id="rId10"/>
    <p:sldId id="817" r:id="rId11"/>
    <p:sldId id="815" r:id="rId12"/>
    <p:sldId id="816" r:id="rId13"/>
    <p:sldId id="377" r:id="rId14"/>
    <p:sldId id="364" r:id="rId15"/>
    <p:sldId id="373" r:id="rId16"/>
    <p:sldId id="374" r:id="rId17"/>
    <p:sldId id="375" r:id="rId18"/>
    <p:sldId id="814" r:id="rId1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isa" initials="L" lastIdx="6" clrIdx="0">
    <p:extLst>
      <p:ext uri="{19B8F6BF-5375-455C-9EA6-DF929625EA0E}">
        <p15:presenceInfo xmlns:p15="http://schemas.microsoft.com/office/powerpoint/2012/main" userId="50941b5b500ce552"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B9B9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DBD993F-4018-9C43-B572-5D8F4764E966}" v="43" dt="2024-12-12T16:30:27.706"/>
  </p1510:revLst>
</p1510:revInfo>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Keine Formatvorlage, kein Raster">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9569" autoAdjust="0"/>
    <p:restoredTop sz="83734" autoAdjust="0"/>
  </p:normalViewPr>
  <p:slideViewPr>
    <p:cSldViewPr snapToGrid="0">
      <p:cViewPr varScale="1">
        <p:scale>
          <a:sx n="76" d="100"/>
          <a:sy n="76" d="100"/>
        </p:scale>
        <p:origin x="1728" y="192"/>
      </p:cViewPr>
      <p:guideLst/>
    </p:cSldViewPr>
  </p:slideViewPr>
  <p:notesTextViewPr>
    <p:cViewPr>
      <p:scale>
        <a:sx n="1" d="1"/>
        <a:sy n="1" d="1"/>
      </p:scale>
      <p:origin x="0" y="0"/>
    </p:cViewPr>
  </p:notesTextViewPr>
  <p:sorterViewPr>
    <p:cViewPr varScale="1">
      <p:scale>
        <a:sx n="1" d="1"/>
        <a:sy n="1" d="1"/>
      </p:scale>
      <p:origin x="0" y="0"/>
    </p:cViewPr>
  </p:sorterViewPr>
  <p:notesViewPr>
    <p:cSldViewPr snapToGrid="0">
      <p:cViewPr varScale="1">
        <p:scale>
          <a:sx n="84" d="100"/>
          <a:sy n="84" d="100"/>
        </p:scale>
        <p:origin x="3828" y="9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microsoft.com/office/2016/11/relationships/changesInfo" Target="changesInfos/changesInfo1.xml"/><Relationship Id="rId3" Type="http://schemas.openxmlformats.org/officeDocument/2006/relationships/slideMaster" Target="slideMasters/slideMaster1.xml"/><Relationship Id="rId21" Type="http://schemas.openxmlformats.org/officeDocument/2006/relationships/commentAuthors" Target="commentAuthor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3.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theme" Target="theme/theme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viewProps" Target="viewProps.xml"/><Relationship Id="rId10" Type="http://schemas.openxmlformats.org/officeDocument/2006/relationships/slide" Target="slides/slide7.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presProps" Target="presProps.xml"/><Relationship Id="rId27"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Katja" userId="3db88e40-4651-410f-8079-3ea1846217d1" providerId="ADAL" clId="{3DBD993F-4018-9C43-B572-5D8F4764E966}"/>
    <pc:docChg chg="undo redo custSel addSld delSld modSld sldOrd modMainMaster">
      <pc:chgData name="Katja" userId="3db88e40-4651-410f-8079-3ea1846217d1" providerId="ADAL" clId="{3DBD993F-4018-9C43-B572-5D8F4764E966}" dt="2024-12-12T16:52:48.419" v="1043" actId="20578"/>
      <pc:docMkLst>
        <pc:docMk/>
      </pc:docMkLst>
      <pc:sldChg chg="addSp delSp modSp mod">
        <pc:chgData name="Katja" userId="3db88e40-4651-410f-8079-3ea1846217d1" providerId="ADAL" clId="{3DBD993F-4018-9C43-B572-5D8F4764E966}" dt="2024-12-12T15:20:01.664" v="4"/>
        <pc:sldMkLst>
          <pc:docMk/>
          <pc:sldMk cId="3901401039" sldId="256"/>
        </pc:sldMkLst>
        <pc:spChg chg="mod">
          <ac:chgData name="Katja" userId="3db88e40-4651-410f-8079-3ea1846217d1" providerId="ADAL" clId="{3DBD993F-4018-9C43-B572-5D8F4764E966}" dt="2024-12-12T15:19:52.642" v="1" actId="20577"/>
          <ac:spMkLst>
            <pc:docMk/>
            <pc:sldMk cId="3901401039" sldId="256"/>
            <ac:spMk id="2" creationId="{C5A4FB8F-F154-470B-8964-B70C5DD94490}"/>
          </ac:spMkLst>
        </pc:spChg>
        <pc:spChg chg="add del mod">
          <ac:chgData name="Katja" userId="3db88e40-4651-410f-8079-3ea1846217d1" providerId="ADAL" clId="{3DBD993F-4018-9C43-B572-5D8F4764E966}" dt="2024-12-12T15:20:01.664" v="4"/>
          <ac:spMkLst>
            <pc:docMk/>
            <pc:sldMk cId="3901401039" sldId="256"/>
            <ac:spMk id="3" creationId="{5B1B4F62-39AF-9BC8-5B50-46DDC84E192C}"/>
          </ac:spMkLst>
        </pc:spChg>
      </pc:sldChg>
      <pc:sldChg chg="addSp delSp modSp add del mod">
        <pc:chgData name="Katja" userId="3db88e40-4651-410f-8079-3ea1846217d1" providerId="ADAL" clId="{3DBD993F-4018-9C43-B572-5D8F4764E966}" dt="2024-12-12T16:16:12.795" v="685" actId="2696"/>
        <pc:sldMkLst>
          <pc:docMk/>
          <pc:sldMk cId="2791378171" sldId="269"/>
        </pc:sldMkLst>
        <pc:spChg chg="add mod">
          <ac:chgData name="Katja" userId="3db88e40-4651-410f-8079-3ea1846217d1" providerId="ADAL" clId="{3DBD993F-4018-9C43-B572-5D8F4764E966}" dt="2024-12-12T16:14:46.756" v="665" actId="2711"/>
          <ac:spMkLst>
            <pc:docMk/>
            <pc:sldMk cId="2791378171" sldId="269"/>
            <ac:spMk id="2" creationId="{C4215E69-A090-5033-41A6-20AD5F994E91}"/>
          </ac:spMkLst>
        </pc:spChg>
        <pc:spChg chg="mod">
          <ac:chgData name="Katja" userId="3db88e40-4651-410f-8079-3ea1846217d1" providerId="ADAL" clId="{3DBD993F-4018-9C43-B572-5D8F4764E966}" dt="2024-12-12T16:14:40.912" v="663" actId="1038"/>
          <ac:spMkLst>
            <pc:docMk/>
            <pc:sldMk cId="2791378171" sldId="269"/>
            <ac:spMk id="3" creationId="{3B4FFEC5-0F6A-43EF-AEED-3002DF071372}"/>
          </ac:spMkLst>
        </pc:spChg>
        <pc:spChg chg="mod">
          <ac:chgData name="Katja" userId="3db88e40-4651-410f-8079-3ea1846217d1" providerId="ADAL" clId="{3DBD993F-4018-9C43-B572-5D8F4764E966}" dt="2024-12-12T16:10:59.652" v="442" actId="14100"/>
          <ac:spMkLst>
            <pc:docMk/>
            <pc:sldMk cId="2791378171" sldId="269"/>
            <ac:spMk id="6" creationId="{95C3C419-4471-F74D-9C4E-18E5E588B428}"/>
          </ac:spMkLst>
        </pc:spChg>
        <pc:spChg chg="mod">
          <ac:chgData name="Katja" userId="3db88e40-4651-410f-8079-3ea1846217d1" providerId="ADAL" clId="{3DBD993F-4018-9C43-B572-5D8F4764E966}" dt="2024-12-12T16:11:41.347" v="488" actId="20577"/>
          <ac:spMkLst>
            <pc:docMk/>
            <pc:sldMk cId="2791378171" sldId="269"/>
            <ac:spMk id="7" creationId="{E9FF824D-E281-1F4C-A413-399E8A232577}"/>
          </ac:spMkLst>
        </pc:spChg>
        <pc:spChg chg="mod">
          <ac:chgData name="Katja" userId="3db88e40-4651-410f-8079-3ea1846217d1" providerId="ADAL" clId="{3DBD993F-4018-9C43-B572-5D8F4764E966}" dt="2024-12-12T16:11:16.549" v="481" actId="20577"/>
          <ac:spMkLst>
            <pc:docMk/>
            <pc:sldMk cId="2791378171" sldId="269"/>
            <ac:spMk id="10" creationId="{3B15A44C-F93E-448E-9154-B46267C0F25B}"/>
          </ac:spMkLst>
        </pc:spChg>
        <pc:spChg chg="mod">
          <ac:chgData name="Katja" userId="3db88e40-4651-410f-8079-3ea1846217d1" providerId="ADAL" clId="{3DBD993F-4018-9C43-B572-5D8F4764E966}" dt="2024-12-12T16:14:40.912" v="663" actId="1038"/>
          <ac:spMkLst>
            <pc:docMk/>
            <pc:sldMk cId="2791378171" sldId="269"/>
            <ac:spMk id="12" creationId="{BD7054D8-2959-4780-8924-988EB385A665}"/>
          </ac:spMkLst>
        </pc:spChg>
        <pc:spChg chg="del">
          <ac:chgData name="Katja" userId="3db88e40-4651-410f-8079-3ea1846217d1" providerId="ADAL" clId="{3DBD993F-4018-9C43-B572-5D8F4764E966}" dt="2024-12-12T16:13:12.671" v="611" actId="478"/>
          <ac:spMkLst>
            <pc:docMk/>
            <pc:sldMk cId="2791378171" sldId="269"/>
            <ac:spMk id="18" creationId="{B16FEBC9-8FED-1343-8291-C96207918ECF}"/>
          </ac:spMkLst>
        </pc:spChg>
        <pc:spChg chg="mod">
          <ac:chgData name="Katja" userId="3db88e40-4651-410f-8079-3ea1846217d1" providerId="ADAL" clId="{3DBD993F-4018-9C43-B572-5D8F4764E966}" dt="2024-12-12T16:15:04.498" v="669" actId="255"/>
          <ac:spMkLst>
            <pc:docMk/>
            <pc:sldMk cId="2791378171" sldId="269"/>
            <ac:spMk id="19" creationId="{D45E8FD6-DCC7-E14D-9CD7-A254D94F6196}"/>
          </ac:spMkLst>
        </pc:spChg>
        <pc:spChg chg="mod">
          <ac:chgData name="Katja" userId="3db88e40-4651-410f-8079-3ea1846217d1" providerId="ADAL" clId="{3DBD993F-4018-9C43-B572-5D8F4764E966}" dt="2024-12-12T16:14:53.204" v="666" actId="255"/>
          <ac:spMkLst>
            <pc:docMk/>
            <pc:sldMk cId="2791378171" sldId="269"/>
            <ac:spMk id="21" creationId="{DADE21D8-C17E-4C43-A575-B0B43BA8D4D6}"/>
          </ac:spMkLst>
        </pc:spChg>
        <pc:spChg chg="mod">
          <ac:chgData name="Katja" userId="3db88e40-4651-410f-8079-3ea1846217d1" providerId="ADAL" clId="{3DBD993F-4018-9C43-B572-5D8F4764E966}" dt="2024-12-12T16:14:40.912" v="663" actId="1038"/>
          <ac:spMkLst>
            <pc:docMk/>
            <pc:sldMk cId="2791378171" sldId="269"/>
            <ac:spMk id="22" creationId="{2BE3754A-35C4-0A43-BD48-2752B96522EB}"/>
          </ac:spMkLst>
        </pc:spChg>
        <pc:spChg chg="mod">
          <ac:chgData name="Katja" userId="3db88e40-4651-410f-8079-3ea1846217d1" providerId="ADAL" clId="{3DBD993F-4018-9C43-B572-5D8F4764E966}" dt="2024-12-12T16:11:04.285" v="443" actId="404"/>
          <ac:spMkLst>
            <pc:docMk/>
            <pc:sldMk cId="2791378171" sldId="269"/>
            <ac:spMk id="23" creationId="{9C004737-FFB5-2E4A-B0D0-BCD6E66568F4}"/>
          </ac:spMkLst>
        </pc:spChg>
      </pc:sldChg>
      <pc:sldChg chg="modSp mod">
        <pc:chgData name="Katja" userId="3db88e40-4651-410f-8079-3ea1846217d1" providerId="ADAL" clId="{3DBD993F-4018-9C43-B572-5D8F4764E966}" dt="2024-12-12T16:29:24.742" v="1005" actId="113"/>
        <pc:sldMkLst>
          <pc:docMk/>
          <pc:sldMk cId="3015931330" sldId="359"/>
        </pc:sldMkLst>
        <pc:spChg chg="mod">
          <ac:chgData name="Katja" userId="3db88e40-4651-410f-8079-3ea1846217d1" providerId="ADAL" clId="{3DBD993F-4018-9C43-B572-5D8F4764E966}" dt="2024-12-12T16:29:24.742" v="1005" actId="113"/>
          <ac:spMkLst>
            <pc:docMk/>
            <pc:sldMk cId="3015931330" sldId="359"/>
            <ac:spMk id="2" creationId="{6B723377-45D4-4CDA-BC8B-891E9361C5E3}"/>
          </ac:spMkLst>
        </pc:spChg>
      </pc:sldChg>
      <pc:sldChg chg="modSp mod">
        <pc:chgData name="Katja" userId="3db88e40-4651-410f-8079-3ea1846217d1" providerId="ADAL" clId="{3DBD993F-4018-9C43-B572-5D8F4764E966}" dt="2024-12-12T16:29:28.563" v="1007" actId="113"/>
        <pc:sldMkLst>
          <pc:docMk/>
          <pc:sldMk cId="2826577346" sldId="360"/>
        </pc:sldMkLst>
        <pc:spChg chg="mod">
          <ac:chgData name="Katja" userId="3db88e40-4651-410f-8079-3ea1846217d1" providerId="ADAL" clId="{3DBD993F-4018-9C43-B572-5D8F4764E966}" dt="2024-12-12T16:29:28.563" v="1007" actId="113"/>
          <ac:spMkLst>
            <pc:docMk/>
            <pc:sldMk cId="2826577346" sldId="360"/>
            <ac:spMk id="2" creationId="{6B723377-45D4-4CDA-BC8B-891E9361C5E3}"/>
          </ac:spMkLst>
        </pc:spChg>
      </pc:sldChg>
      <pc:sldChg chg="addSp delSp modSp mod">
        <pc:chgData name="Katja" userId="3db88e40-4651-410f-8079-3ea1846217d1" providerId="ADAL" clId="{3DBD993F-4018-9C43-B572-5D8F4764E966}" dt="2024-12-12T16:29:33.128" v="1009" actId="113"/>
        <pc:sldMkLst>
          <pc:docMk/>
          <pc:sldMk cId="2013088740" sldId="361"/>
        </pc:sldMkLst>
        <pc:spChg chg="mod">
          <ac:chgData name="Katja" userId="3db88e40-4651-410f-8079-3ea1846217d1" providerId="ADAL" clId="{3DBD993F-4018-9C43-B572-5D8F4764E966}" dt="2024-12-12T16:29:33.128" v="1009" actId="113"/>
          <ac:spMkLst>
            <pc:docMk/>
            <pc:sldMk cId="2013088740" sldId="361"/>
            <ac:spMk id="2" creationId="{6B723377-45D4-4CDA-BC8B-891E9361C5E3}"/>
          </ac:spMkLst>
        </pc:spChg>
        <pc:picChg chg="add del mod">
          <ac:chgData name="Katja" userId="3db88e40-4651-410f-8079-3ea1846217d1" providerId="ADAL" clId="{3DBD993F-4018-9C43-B572-5D8F4764E966}" dt="2024-12-12T15:21:57.819" v="85" actId="478"/>
          <ac:picMkLst>
            <pc:docMk/>
            <pc:sldMk cId="2013088740" sldId="361"/>
            <ac:picMk id="5" creationId="{76C94ED8-F789-1C61-BEC2-535184C397A7}"/>
          </ac:picMkLst>
        </pc:picChg>
        <pc:picChg chg="del mod">
          <ac:chgData name="Katja" userId="3db88e40-4651-410f-8079-3ea1846217d1" providerId="ADAL" clId="{3DBD993F-4018-9C43-B572-5D8F4764E966}" dt="2024-12-12T15:21:44.325" v="82" actId="478"/>
          <ac:picMkLst>
            <pc:docMk/>
            <pc:sldMk cId="2013088740" sldId="361"/>
            <ac:picMk id="9" creationId="{FDDE5C5F-3C25-836F-30D8-EDD806D56B1F}"/>
          </ac:picMkLst>
        </pc:picChg>
        <pc:picChg chg="add mod">
          <ac:chgData name="Katja" userId="3db88e40-4651-410f-8079-3ea1846217d1" providerId="ADAL" clId="{3DBD993F-4018-9C43-B572-5D8F4764E966}" dt="2024-12-12T15:23:00.426" v="101" actId="1076"/>
          <ac:picMkLst>
            <pc:docMk/>
            <pc:sldMk cId="2013088740" sldId="361"/>
            <ac:picMk id="10" creationId="{EF39CD47-6930-68B5-D8B0-16B1CE222BF9}"/>
          </ac:picMkLst>
        </pc:picChg>
        <pc:picChg chg="del">
          <ac:chgData name="Katja" userId="3db88e40-4651-410f-8079-3ea1846217d1" providerId="ADAL" clId="{3DBD993F-4018-9C43-B572-5D8F4764E966}" dt="2024-12-12T15:22:00.678" v="86" actId="478"/>
          <ac:picMkLst>
            <pc:docMk/>
            <pc:sldMk cId="2013088740" sldId="361"/>
            <ac:picMk id="11" creationId="{B5653E6D-A2D6-D5F4-AA20-86B36B0CC543}"/>
          </ac:picMkLst>
        </pc:picChg>
        <pc:picChg chg="add mod">
          <ac:chgData name="Katja" userId="3db88e40-4651-410f-8079-3ea1846217d1" providerId="ADAL" clId="{3DBD993F-4018-9C43-B572-5D8F4764E966}" dt="2024-12-12T15:23:06.077" v="103" actId="1076"/>
          <ac:picMkLst>
            <pc:docMk/>
            <pc:sldMk cId="2013088740" sldId="361"/>
            <ac:picMk id="13" creationId="{C4339D34-DB2E-92B8-B3E7-1AB5C6EBC466}"/>
          </ac:picMkLst>
        </pc:picChg>
      </pc:sldChg>
      <pc:sldChg chg="modSp mod">
        <pc:chgData name="Katja" userId="3db88e40-4651-410f-8079-3ea1846217d1" providerId="ADAL" clId="{3DBD993F-4018-9C43-B572-5D8F4764E966}" dt="2024-12-12T16:29:36.792" v="1011" actId="113"/>
        <pc:sldMkLst>
          <pc:docMk/>
          <pc:sldMk cId="2885448759" sldId="362"/>
        </pc:sldMkLst>
        <pc:spChg chg="mod">
          <ac:chgData name="Katja" userId="3db88e40-4651-410f-8079-3ea1846217d1" providerId="ADAL" clId="{3DBD993F-4018-9C43-B572-5D8F4764E966}" dt="2024-12-12T16:29:36.792" v="1011" actId="113"/>
          <ac:spMkLst>
            <pc:docMk/>
            <pc:sldMk cId="2885448759" sldId="362"/>
            <ac:spMk id="2" creationId="{6B723377-45D4-4CDA-BC8B-891E9361C5E3}"/>
          </ac:spMkLst>
        </pc:spChg>
        <pc:picChg chg="mod">
          <ac:chgData name="Katja" userId="3db88e40-4651-410f-8079-3ea1846217d1" providerId="ADAL" clId="{3DBD993F-4018-9C43-B572-5D8F4764E966}" dt="2024-12-12T15:23:19.455" v="106" actId="14100"/>
          <ac:picMkLst>
            <pc:docMk/>
            <pc:sldMk cId="2885448759" sldId="362"/>
            <ac:picMk id="8" creationId="{23AD5A77-41A8-4436-A6FA-BB38A87FDA7B}"/>
          </ac:picMkLst>
        </pc:picChg>
      </pc:sldChg>
      <pc:sldChg chg="modSp mod">
        <pc:chgData name="Katja" userId="3db88e40-4651-410f-8079-3ea1846217d1" providerId="ADAL" clId="{3DBD993F-4018-9C43-B572-5D8F4764E966}" dt="2024-12-12T16:29:42.093" v="1013" actId="113"/>
        <pc:sldMkLst>
          <pc:docMk/>
          <pc:sldMk cId="2440917696" sldId="363"/>
        </pc:sldMkLst>
        <pc:spChg chg="mod">
          <ac:chgData name="Katja" userId="3db88e40-4651-410f-8079-3ea1846217d1" providerId="ADAL" clId="{3DBD993F-4018-9C43-B572-5D8F4764E966}" dt="2024-12-12T16:29:42.093" v="1013" actId="113"/>
          <ac:spMkLst>
            <pc:docMk/>
            <pc:sldMk cId="2440917696" sldId="363"/>
            <ac:spMk id="2" creationId="{6B723377-45D4-4CDA-BC8B-891E9361C5E3}"/>
          </ac:spMkLst>
        </pc:spChg>
      </pc:sldChg>
      <pc:sldChg chg="modSp mod ord">
        <pc:chgData name="Katja" userId="3db88e40-4651-410f-8079-3ea1846217d1" providerId="ADAL" clId="{3DBD993F-4018-9C43-B572-5D8F4764E966}" dt="2024-12-12T16:32:10.340" v="1038" actId="20578"/>
        <pc:sldMkLst>
          <pc:docMk/>
          <pc:sldMk cId="3607632829" sldId="364"/>
        </pc:sldMkLst>
        <pc:spChg chg="mod">
          <ac:chgData name="Katja" userId="3db88e40-4651-410f-8079-3ea1846217d1" providerId="ADAL" clId="{3DBD993F-4018-9C43-B572-5D8F4764E966}" dt="2024-12-12T16:29:45.613" v="1015" actId="113"/>
          <ac:spMkLst>
            <pc:docMk/>
            <pc:sldMk cId="3607632829" sldId="364"/>
            <ac:spMk id="2" creationId="{6B723377-45D4-4CDA-BC8B-891E9361C5E3}"/>
          </ac:spMkLst>
        </pc:spChg>
      </pc:sldChg>
      <pc:sldChg chg="del">
        <pc:chgData name="Katja" userId="3db88e40-4651-410f-8079-3ea1846217d1" providerId="ADAL" clId="{3DBD993F-4018-9C43-B572-5D8F4764E966}" dt="2024-12-12T16:24:16.088" v="922" actId="2696"/>
        <pc:sldMkLst>
          <pc:docMk/>
          <pc:sldMk cId="1207679349" sldId="366"/>
        </pc:sldMkLst>
      </pc:sldChg>
      <pc:sldChg chg="addSp delSp modSp del mod">
        <pc:chgData name="Katja" userId="3db88e40-4651-410f-8079-3ea1846217d1" providerId="ADAL" clId="{3DBD993F-4018-9C43-B572-5D8F4764E966}" dt="2024-12-12T16:24:38.474" v="923" actId="2696"/>
        <pc:sldMkLst>
          <pc:docMk/>
          <pc:sldMk cId="2126154792" sldId="368"/>
        </pc:sldMkLst>
        <pc:spChg chg="mod">
          <ac:chgData name="Katja" userId="3db88e40-4651-410f-8079-3ea1846217d1" providerId="ADAL" clId="{3DBD993F-4018-9C43-B572-5D8F4764E966}" dt="2024-12-12T15:38:05.209" v="431" actId="20577"/>
          <ac:spMkLst>
            <pc:docMk/>
            <pc:sldMk cId="2126154792" sldId="368"/>
            <ac:spMk id="3" creationId="{DA66DA62-6B0E-426B-A2DD-B89AA182D0E3}"/>
          </ac:spMkLst>
        </pc:spChg>
        <pc:spChg chg="del">
          <ac:chgData name="Katja" userId="3db88e40-4651-410f-8079-3ea1846217d1" providerId="ADAL" clId="{3DBD993F-4018-9C43-B572-5D8F4764E966}" dt="2024-12-12T15:38:07.909" v="433" actId="478"/>
          <ac:spMkLst>
            <pc:docMk/>
            <pc:sldMk cId="2126154792" sldId="368"/>
            <ac:spMk id="6" creationId="{B776BFB0-8685-4856-A78B-3AC540DE3EF1}"/>
          </ac:spMkLst>
        </pc:spChg>
        <pc:spChg chg="add">
          <ac:chgData name="Katja" userId="3db88e40-4651-410f-8079-3ea1846217d1" providerId="ADAL" clId="{3DBD993F-4018-9C43-B572-5D8F4764E966}" dt="2024-12-12T15:38:17.981" v="434" actId="22"/>
          <ac:spMkLst>
            <pc:docMk/>
            <pc:sldMk cId="2126154792" sldId="368"/>
            <ac:spMk id="8" creationId="{105D5C35-CA20-7FC4-F5BF-5E5BB44D75B1}"/>
          </ac:spMkLst>
        </pc:spChg>
        <pc:picChg chg="del">
          <ac:chgData name="Katja" userId="3db88e40-4651-410f-8079-3ea1846217d1" providerId="ADAL" clId="{3DBD993F-4018-9C43-B572-5D8F4764E966}" dt="2024-12-12T15:38:06.191" v="432" actId="478"/>
          <ac:picMkLst>
            <pc:docMk/>
            <pc:sldMk cId="2126154792" sldId="368"/>
            <ac:picMk id="4" creationId="{F4B27174-5594-4B28-8BBF-9D8B95AE0138}"/>
          </ac:picMkLst>
        </pc:picChg>
      </pc:sldChg>
      <pc:sldChg chg="addSp delSp modSp del mod">
        <pc:chgData name="Katja" userId="3db88e40-4651-410f-8079-3ea1846217d1" providerId="ADAL" clId="{3DBD993F-4018-9C43-B572-5D8F4764E966}" dt="2024-12-12T16:18:37.990" v="822" actId="2696"/>
        <pc:sldMkLst>
          <pc:docMk/>
          <pc:sldMk cId="519055677" sldId="371"/>
        </pc:sldMkLst>
        <pc:spChg chg="mod">
          <ac:chgData name="Katja" userId="3db88e40-4651-410f-8079-3ea1846217d1" providerId="ADAL" clId="{3DBD993F-4018-9C43-B572-5D8F4764E966}" dt="2024-12-12T16:10:46.553" v="436" actId="21"/>
          <ac:spMkLst>
            <pc:docMk/>
            <pc:sldMk cId="519055677" sldId="371"/>
            <ac:spMk id="3" creationId="{DA66DA62-6B0E-426B-A2DD-B89AA182D0E3}"/>
          </ac:spMkLst>
        </pc:spChg>
        <pc:spChg chg="add mod">
          <ac:chgData name="Katja" userId="3db88e40-4651-410f-8079-3ea1846217d1" providerId="ADAL" clId="{3DBD993F-4018-9C43-B572-5D8F4764E966}" dt="2024-12-12T15:37:21.977" v="400" actId="171"/>
          <ac:spMkLst>
            <pc:docMk/>
            <pc:sldMk cId="519055677" sldId="371"/>
            <ac:spMk id="4" creationId="{A3F47E84-9701-EB4E-556C-C976BA4078D5}"/>
          </ac:spMkLst>
        </pc:spChg>
        <pc:spChg chg="del mod">
          <ac:chgData name="Katja" userId="3db88e40-4651-410f-8079-3ea1846217d1" providerId="ADAL" clId="{3DBD993F-4018-9C43-B572-5D8F4764E966}" dt="2024-12-12T15:35:28.407" v="312" actId="478"/>
          <ac:spMkLst>
            <pc:docMk/>
            <pc:sldMk cId="519055677" sldId="371"/>
            <ac:spMk id="6" creationId="{B776BFB0-8685-4856-A78B-3AC540DE3EF1}"/>
          </ac:spMkLst>
        </pc:spChg>
        <pc:spChg chg="del">
          <ac:chgData name="Katja" userId="3db88e40-4651-410f-8079-3ea1846217d1" providerId="ADAL" clId="{3DBD993F-4018-9C43-B572-5D8F4764E966}" dt="2024-12-12T15:34:49.608" v="250" actId="478"/>
          <ac:spMkLst>
            <pc:docMk/>
            <pc:sldMk cId="519055677" sldId="371"/>
            <ac:spMk id="8" creationId="{B021F7CB-CA85-4EA2-AB4A-51DB6FFDAF5D}"/>
          </ac:spMkLst>
        </pc:spChg>
        <pc:picChg chg="del">
          <ac:chgData name="Katja" userId="3db88e40-4651-410f-8079-3ea1846217d1" providerId="ADAL" clId="{3DBD993F-4018-9C43-B572-5D8F4764E966}" dt="2024-12-12T15:34:48.061" v="249" actId="478"/>
          <ac:picMkLst>
            <pc:docMk/>
            <pc:sldMk cId="519055677" sldId="371"/>
            <ac:picMk id="7" creationId="{C43CFE99-E4E4-4349-B9A7-DE673B033EDD}"/>
          </ac:picMkLst>
        </pc:picChg>
      </pc:sldChg>
      <pc:sldChg chg="del">
        <pc:chgData name="Katja" userId="3db88e40-4651-410f-8079-3ea1846217d1" providerId="ADAL" clId="{3DBD993F-4018-9C43-B572-5D8F4764E966}" dt="2024-12-12T15:33:34.435" v="216" actId="2696"/>
        <pc:sldMkLst>
          <pc:docMk/>
          <pc:sldMk cId="2330249136" sldId="372"/>
        </pc:sldMkLst>
      </pc:sldChg>
      <pc:sldChg chg="modSp mod ord">
        <pc:chgData name="Katja" userId="3db88e40-4651-410f-8079-3ea1846217d1" providerId="ADAL" clId="{3DBD993F-4018-9C43-B572-5D8F4764E966}" dt="2024-12-12T16:52:48.419" v="1043" actId="20578"/>
        <pc:sldMkLst>
          <pc:docMk/>
          <pc:sldMk cId="2905808870" sldId="373"/>
        </pc:sldMkLst>
        <pc:spChg chg="mod">
          <ac:chgData name="Katja" userId="3db88e40-4651-410f-8079-3ea1846217d1" providerId="ADAL" clId="{3DBD993F-4018-9C43-B572-5D8F4764E966}" dt="2024-12-12T16:30:51.761" v="1029" actId="113"/>
          <ac:spMkLst>
            <pc:docMk/>
            <pc:sldMk cId="2905808870" sldId="373"/>
            <ac:spMk id="2" creationId="{6B723377-45D4-4CDA-BC8B-891E9361C5E3}"/>
          </ac:spMkLst>
        </pc:spChg>
      </pc:sldChg>
      <pc:sldChg chg="modSp mod">
        <pc:chgData name="Katja" userId="3db88e40-4651-410f-8079-3ea1846217d1" providerId="ADAL" clId="{3DBD993F-4018-9C43-B572-5D8F4764E966}" dt="2024-12-12T16:30:56.493" v="1031" actId="113"/>
        <pc:sldMkLst>
          <pc:docMk/>
          <pc:sldMk cId="1848724204" sldId="374"/>
        </pc:sldMkLst>
        <pc:spChg chg="mod">
          <ac:chgData name="Katja" userId="3db88e40-4651-410f-8079-3ea1846217d1" providerId="ADAL" clId="{3DBD993F-4018-9C43-B572-5D8F4764E966}" dt="2024-12-12T16:30:56.493" v="1031" actId="113"/>
          <ac:spMkLst>
            <pc:docMk/>
            <pc:sldMk cId="1848724204" sldId="374"/>
            <ac:spMk id="2" creationId="{6B723377-45D4-4CDA-BC8B-891E9361C5E3}"/>
          </ac:spMkLst>
        </pc:spChg>
      </pc:sldChg>
      <pc:sldChg chg="modSp mod">
        <pc:chgData name="Katja" userId="3db88e40-4651-410f-8079-3ea1846217d1" providerId="ADAL" clId="{3DBD993F-4018-9C43-B572-5D8F4764E966}" dt="2024-12-12T16:31:00.827" v="1033" actId="113"/>
        <pc:sldMkLst>
          <pc:docMk/>
          <pc:sldMk cId="2023024735" sldId="375"/>
        </pc:sldMkLst>
        <pc:spChg chg="mod">
          <ac:chgData name="Katja" userId="3db88e40-4651-410f-8079-3ea1846217d1" providerId="ADAL" clId="{3DBD993F-4018-9C43-B572-5D8F4764E966}" dt="2024-12-12T16:31:00.827" v="1033" actId="113"/>
          <ac:spMkLst>
            <pc:docMk/>
            <pc:sldMk cId="2023024735" sldId="375"/>
            <ac:spMk id="2" creationId="{6B723377-45D4-4CDA-BC8B-891E9361C5E3}"/>
          </ac:spMkLst>
        </pc:spChg>
      </pc:sldChg>
      <pc:sldChg chg="addSp delSp modSp mod">
        <pc:chgData name="Katja" userId="3db88e40-4651-410f-8079-3ea1846217d1" providerId="ADAL" clId="{3DBD993F-4018-9C43-B572-5D8F4764E966}" dt="2024-12-12T16:30:01.146" v="1021" actId="403"/>
        <pc:sldMkLst>
          <pc:docMk/>
          <pc:sldMk cId="1485312706" sldId="376"/>
        </pc:sldMkLst>
        <pc:spChg chg="mod">
          <ac:chgData name="Katja" userId="3db88e40-4651-410f-8079-3ea1846217d1" providerId="ADAL" clId="{3DBD993F-4018-9C43-B572-5D8F4764E966}" dt="2024-12-12T16:30:01.146" v="1021" actId="403"/>
          <ac:spMkLst>
            <pc:docMk/>
            <pc:sldMk cId="1485312706" sldId="376"/>
            <ac:spMk id="2" creationId="{6B723377-45D4-4CDA-BC8B-891E9361C5E3}"/>
          </ac:spMkLst>
        </pc:spChg>
        <pc:spChg chg="mod">
          <ac:chgData name="Katja" userId="3db88e40-4651-410f-8079-3ea1846217d1" providerId="ADAL" clId="{3DBD993F-4018-9C43-B572-5D8F4764E966}" dt="2024-12-12T16:29:54.305" v="1017" actId="14100"/>
          <ac:spMkLst>
            <pc:docMk/>
            <pc:sldMk cId="1485312706" sldId="376"/>
            <ac:spMk id="3" creationId="{DA66DA62-6B0E-426B-A2DD-B89AA182D0E3}"/>
          </ac:spMkLst>
        </pc:spChg>
        <pc:spChg chg="add mod">
          <ac:chgData name="Katja" userId="3db88e40-4651-410f-8079-3ea1846217d1" providerId="ADAL" clId="{3DBD993F-4018-9C43-B572-5D8F4764E966}" dt="2024-12-12T15:30:06.533" v="155" actId="14100"/>
          <ac:spMkLst>
            <pc:docMk/>
            <pc:sldMk cId="1485312706" sldId="376"/>
            <ac:spMk id="20" creationId="{38B82333-B69E-1840-0341-639009DF35EC}"/>
          </ac:spMkLst>
        </pc:spChg>
        <pc:picChg chg="del">
          <ac:chgData name="Katja" userId="3db88e40-4651-410f-8079-3ea1846217d1" providerId="ADAL" clId="{3DBD993F-4018-9C43-B572-5D8F4764E966}" dt="2024-12-12T15:25:48.853" v="107" actId="478"/>
          <ac:picMkLst>
            <pc:docMk/>
            <pc:sldMk cId="1485312706" sldId="376"/>
            <ac:picMk id="5" creationId="{A3BDFF50-3623-4BD2-8ADC-54C0D0C77C4B}"/>
          </ac:picMkLst>
        </pc:picChg>
        <pc:picChg chg="del">
          <ac:chgData name="Katja" userId="3db88e40-4651-410f-8079-3ea1846217d1" providerId="ADAL" clId="{3DBD993F-4018-9C43-B572-5D8F4764E966}" dt="2024-12-12T15:25:51.862" v="108" actId="478"/>
          <ac:picMkLst>
            <pc:docMk/>
            <pc:sldMk cId="1485312706" sldId="376"/>
            <ac:picMk id="6" creationId="{3F4834FC-274F-4D93-BC1F-3BEA5C8C6583}"/>
          </ac:picMkLst>
        </pc:picChg>
        <pc:picChg chg="del">
          <ac:chgData name="Katja" userId="3db88e40-4651-410f-8079-3ea1846217d1" providerId="ADAL" clId="{3DBD993F-4018-9C43-B572-5D8F4764E966}" dt="2024-12-12T15:25:51.862" v="108" actId="478"/>
          <ac:picMkLst>
            <pc:docMk/>
            <pc:sldMk cId="1485312706" sldId="376"/>
            <ac:picMk id="7" creationId="{E3A8910D-188A-4975-AFF7-712CD5BBE619}"/>
          </ac:picMkLst>
        </pc:picChg>
        <pc:picChg chg="del">
          <ac:chgData name="Katja" userId="3db88e40-4651-410f-8079-3ea1846217d1" providerId="ADAL" clId="{3DBD993F-4018-9C43-B572-5D8F4764E966}" dt="2024-12-12T15:25:51.862" v="108" actId="478"/>
          <ac:picMkLst>
            <pc:docMk/>
            <pc:sldMk cId="1485312706" sldId="376"/>
            <ac:picMk id="8" creationId="{7EFF55EB-B899-4CD7-9655-6F310D21B3F9}"/>
          </ac:picMkLst>
        </pc:picChg>
        <pc:picChg chg="del">
          <ac:chgData name="Katja" userId="3db88e40-4651-410f-8079-3ea1846217d1" providerId="ADAL" clId="{3DBD993F-4018-9C43-B572-5D8F4764E966}" dt="2024-12-12T15:25:51.862" v="108" actId="478"/>
          <ac:picMkLst>
            <pc:docMk/>
            <pc:sldMk cId="1485312706" sldId="376"/>
            <ac:picMk id="9" creationId="{124ECB2B-CCA4-4CBB-96E6-C10AF0156C36}"/>
          </ac:picMkLst>
        </pc:picChg>
        <pc:picChg chg="del">
          <ac:chgData name="Katja" userId="3db88e40-4651-410f-8079-3ea1846217d1" providerId="ADAL" clId="{3DBD993F-4018-9C43-B572-5D8F4764E966}" dt="2024-12-12T15:25:51.862" v="108" actId="478"/>
          <ac:picMkLst>
            <pc:docMk/>
            <pc:sldMk cId="1485312706" sldId="376"/>
            <ac:picMk id="10" creationId="{41314E32-C64D-4AB7-9D42-EC08D1CF86F8}"/>
          </ac:picMkLst>
        </pc:picChg>
        <pc:picChg chg="del">
          <ac:chgData name="Katja" userId="3db88e40-4651-410f-8079-3ea1846217d1" providerId="ADAL" clId="{3DBD993F-4018-9C43-B572-5D8F4764E966}" dt="2024-12-12T15:25:51.862" v="108" actId="478"/>
          <ac:picMkLst>
            <pc:docMk/>
            <pc:sldMk cId="1485312706" sldId="376"/>
            <ac:picMk id="11" creationId="{6262911B-0CAE-47A7-8C97-448691197FCF}"/>
          </ac:picMkLst>
        </pc:picChg>
        <pc:picChg chg="del">
          <ac:chgData name="Katja" userId="3db88e40-4651-410f-8079-3ea1846217d1" providerId="ADAL" clId="{3DBD993F-4018-9C43-B572-5D8F4764E966}" dt="2024-12-12T15:25:51.862" v="108" actId="478"/>
          <ac:picMkLst>
            <pc:docMk/>
            <pc:sldMk cId="1485312706" sldId="376"/>
            <ac:picMk id="12" creationId="{07696F79-84C9-43C2-89D9-C80F9DB13318}"/>
          </ac:picMkLst>
        </pc:picChg>
        <pc:picChg chg="del">
          <ac:chgData name="Katja" userId="3db88e40-4651-410f-8079-3ea1846217d1" providerId="ADAL" clId="{3DBD993F-4018-9C43-B572-5D8F4764E966}" dt="2024-12-12T15:25:52.777" v="109" actId="478"/>
          <ac:picMkLst>
            <pc:docMk/>
            <pc:sldMk cId="1485312706" sldId="376"/>
            <ac:picMk id="13" creationId="{2E4FAD71-EFAD-4DE2-BCA0-D1770528D7F2}"/>
          </ac:picMkLst>
        </pc:picChg>
        <pc:picChg chg="add mod">
          <ac:chgData name="Katja" userId="3db88e40-4651-410f-8079-3ea1846217d1" providerId="ADAL" clId="{3DBD993F-4018-9C43-B572-5D8F4764E966}" dt="2024-12-12T15:30:32.455" v="162" actId="1035"/>
          <ac:picMkLst>
            <pc:docMk/>
            <pc:sldMk cId="1485312706" sldId="376"/>
            <ac:picMk id="15" creationId="{263510F9-378D-D9F8-B11E-ECC4889775D9}"/>
          </ac:picMkLst>
        </pc:picChg>
        <pc:picChg chg="add mod">
          <ac:chgData name="Katja" userId="3db88e40-4651-410f-8079-3ea1846217d1" providerId="ADAL" clId="{3DBD993F-4018-9C43-B572-5D8F4764E966}" dt="2024-12-12T15:30:09.149" v="156" actId="1076"/>
          <ac:picMkLst>
            <pc:docMk/>
            <pc:sldMk cId="1485312706" sldId="376"/>
            <ac:picMk id="17" creationId="{7B2FB316-E53D-3EE7-4F76-DB563D3EC02E}"/>
          </ac:picMkLst>
        </pc:picChg>
        <pc:picChg chg="add mod">
          <ac:chgData name="Katja" userId="3db88e40-4651-410f-8079-3ea1846217d1" providerId="ADAL" clId="{3DBD993F-4018-9C43-B572-5D8F4764E966}" dt="2024-12-12T15:31:03.683" v="167" actId="14100"/>
          <ac:picMkLst>
            <pc:docMk/>
            <pc:sldMk cId="1485312706" sldId="376"/>
            <ac:picMk id="22" creationId="{CF5D4382-1561-2738-C5DD-D4B4420ECC13}"/>
          </ac:picMkLst>
        </pc:picChg>
        <pc:cxnChg chg="add del">
          <ac:chgData name="Katja" userId="3db88e40-4651-410f-8079-3ea1846217d1" providerId="ADAL" clId="{3DBD993F-4018-9C43-B572-5D8F4764E966}" dt="2024-12-12T15:29:09.513" v="140" actId="478"/>
          <ac:cxnSpMkLst>
            <pc:docMk/>
            <pc:sldMk cId="1485312706" sldId="376"/>
            <ac:cxnSpMk id="19" creationId="{CB4E0B2E-1035-6B00-F1FC-5D22E733985E}"/>
          </ac:cxnSpMkLst>
        </pc:cxnChg>
      </pc:sldChg>
      <pc:sldChg chg="modSp mod ord">
        <pc:chgData name="Katja" userId="3db88e40-4651-410f-8079-3ea1846217d1" providerId="ADAL" clId="{3DBD993F-4018-9C43-B572-5D8F4764E966}" dt="2024-12-12T16:52:44.583" v="1042" actId="20578"/>
        <pc:sldMkLst>
          <pc:docMk/>
          <pc:sldMk cId="3585289383" sldId="377"/>
        </pc:sldMkLst>
        <pc:spChg chg="mod">
          <ac:chgData name="Katja" userId="3db88e40-4651-410f-8079-3ea1846217d1" providerId="ADAL" clId="{3DBD993F-4018-9C43-B572-5D8F4764E966}" dt="2024-12-12T16:30:33.493" v="1025" actId="113"/>
          <ac:spMkLst>
            <pc:docMk/>
            <pc:sldMk cId="3585289383" sldId="377"/>
            <ac:spMk id="2" creationId="{6B723377-45D4-4CDA-BC8B-891E9361C5E3}"/>
          </ac:spMkLst>
        </pc:spChg>
      </pc:sldChg>
      <pc:sldChg chg="addSp delSp modSp mod">
        <pc:chgData name="Katja" userId="3db88e40-4651-410f-8079-3ea1846217d1" providerId="ADAL" clId="{3DBD993F-4018-9C43-B572-5D8F4764E966}" dt="2024-12-12T16:31:07.258" v="1035" actId="113"/>
        <pc:sldMkLst>
          <pc:docMk/>
          <pc:sldMk cId="3551505481" sldId="814"/>
        </pc:sldMkLst>
        <pc:spChg chg="mod">
          <ac:chgData name="Katja" userId="3db88e40-4651-410f-8079-3ea1846217d1" providerId="ADAL" clId="{3DBD993F-4018-9C43-B572-5D8F4764E966}" dt="2024-12-12T16:31:07.258" v="1035" actId="113"/>
          <ac:spMkLst>
            <pc:docMk/>
            <pc:sldMk cId="3551505481" sldId="814"/>
            <ac:spMk id="3" creationId="{E8DBDCEA-4782-EA06-D2AA-3A27487E6698}"/>
          </ac:spMkLst>
        </pc:spChg>
        <pc:spChg chg="mod">
          <ac:chgData name="Katja" userId="3db88e40-4651-410f-8079-3ea1846217d1" providerId="ADAL" clId="{3DBD993F-4018-9C43-B572-5D8F4764E966}" dt="2024-12-12T15:32:58.630" v="208" actId="20577"/>
          <ac:spMkLst>
            <pc:docMk/>
            <pc:sldMk cId="3551505481" sldId="814"/>
            <ac:spMk id="4" creationId="{5ACFA9FB-EE70-2CED-3A27-35568275D9AC}"/>
          </ac:spMkLst>
        </pc:spChg>
        <pc:spChg chg="mod">
          <ac:chgData name="Katja" userId="3db88e40-4651-410f-8079-3ea1846217d1" providerId="ADAL" clId="{3DBD993F-4018-9C43-B572-5D8F4764E966}" dt="2024-12-12T15:33:19.776" v="214" actId="255"/>
          <ac:spMkLst>
            <pc:docMk/>
            <pc:sldMk cId="3551505481" sldId="814"/>
            <ac:spMk id="6" creationId="{5A5B4A27-3A94-DF75-711A-041C4E4FD4CF}"/>
          </ac:spMkLst>
        </pc:spChg>
        <pc:spChg chg="mod">
          <ac:chgData name="Katja" userId="3db88e40-4651-410f-8079-3ea1846217d1" providerId="ADAL" clId="{3DBD993F-4018-9C43-B572-5D8F4764E966}" dt="2024-12-12T15:33:23.280" v="215" actId="20577"/>
          <ac:spMkLst>
            <pc:docMk/>
            <pc:sldMk cId="3551505481" sldId="814"/>
            <ac:spMk id="7" creationId="{9F5C90BD-8713-4559-83C7-46FC945EEC60}"/>
          </ac:spMkLst>
        </pc:spChg>
        <pc:picChg chg="mod">
          <ac:chgData name="Katja" userId="3db88e40-4651-410f-8079-3ea1846217d1" providerId="ADAL" clId="{3DBD993F-4018-9C43-B572-5D8F4764E966}" dt="2024-12-12T15:33:07.562" v="212" actId="1076"/>
          <ac:picMkLst>
            <pc:docMk/>
            <pc:sldMk cId="3551505481" sldId="814"/>
            <ac:picMk id="5" creationId="{6D99AB0B-0560-CF9C-5C64-4284D420F801}"/>
          </ac:picMkLst>
        </pc:picChg>
        <pc:picChg chg="del">
          <ac:chgData name="Katja" userId="3db88e40-4651-410f-8079-3ea1846217d1" providerId="ADAL" clId="{3DBD993F-4018-9C43-B572-5D8F4764E966}" dt="2024-12-12T15:31:51.290" v="173" actId="478"/>
          <ac:picMkLst>
            <pc:docMk/>
            <pc:sldMk cId="3551505481" sldId="814"/>
            <ac:picMk id="8" creationId="{0BCC5006-1B45-E00B-06CD-150DAE10D1D6}"/>
          </ac:picMkLst>
        </pc:picChg>
        <pc:picChg chg="add del mod">
          <ac:chgData name="Katja" userId="3db88e40-4651-410f-8079-3ea1846217d1" providerId="ADAL" clId="{3DBD993F-4018-9C43-B572-5D8F4764E966}" dt="2024-12-12T15:32:44.770" v="205" actId="478"/>
          <ac:picMkLst>
            <pc:docMk/>
            <pc:sldMk cId="3551505481" sldId="814"/>
            <ac:picMk id="9" creationId="{160A21C2-A80E-08D8-9480-58705791B34F}"/>
          </ac:picMkLst>
        </pc:picChg>
        <pc:picChg chg="add mod">
          <ac:chgData name="Katja" userId="3db88e40-4651-410f-8079-3ea1846217d1" providerId="ADAL" clId="{3DBD993F-4018-9C43-B572-5D8F4764E966}" dt="2024-12-12T15:32:48.864" v="207" actId="1076"/>
          <ac:picMkLst>
            <pc:docMk/>
            <pc:sldMk cId="3551505481" sldId="814"/>
            <ac:picMk id="10" creationId="{B66DACAE-063D-0E4E-46FA-BCF3A6ED0A1E}"/>
          </ac:picMkLst>
        </pc:picChg>
      </pc:sldChg>
      <pc:sldChg chg="delSp modSp add mod">
        <pc:chgData name="Katja" userId="3db88e40-4651-410f-8079-3ea1846217d1" providerId="ADAL" clId="{3DBD993F-4018-9C43-B572-5D8F4764E966}" dt="2024-12-12T16:32:41.585" v="1041" actId="20577"/>
        <pc:sldMkLst>
          <pc:docMk/>
          <pc:sldMk cId="2684104425" sldId="815"/>
        </pc:sldMkLst>
        <pc:spChg chg="mod">
          <ac:chgData name="Katja" userId="3db88e40-4651-410f-8079-3ea1846217d1" providerId="ADAL" clId="{3DBD993F-4018-9C43-B572-5D8F4764E966}" dt="2024-12-12T16:22:25.988" v="912" actId="14100"/>
          <ac:spMkLst>
            <pc:docMk/>
            <pc:sldMk cId="2684104425" sldId="815"/>
            <ac:spMk id="2" creationId="{F9B91A9B-CFD4-C952-BA12-255DBFE495F9}"/>
          </ac:spMkLst>
        </pc:spChg>
        <pc:spChg chg="mod">
          <ac:chgData name="Katja" userId="3db88e40-4651-410f-8079-3ea1846217d1" providerId="ADAL" clId="{3DBD993F-4018-9C43-B572-5D8F4764E966}" dt="2024-12-12T16:22:09.811" v="905" actId="1037"/>
          <ac:spMkLst>
            <pc:docMk/>
            <pc:sldMk cId="2684104425" sldId="815"/>
            <ac:spMk id="3" creationId="{70AD232B-369C-7A63-9AEF-E71679F1429A}"/>
          </ac:spMkLst>
        </pc:spChg>
        <pc:spChg chg="mod">
          <ac:chgData name="Katja" userId="3db88e40-4651-410f-8079-3ea1846217d1" providerId="ADAL" clId="{3DBD993F-4018-9C43-B572-5D8F4764E966}" dt="2024-12-12T16:18:27.334" v="821" actId="20577"/>
          <ac:spMkLst>
            <pc:docMk/>
            <pc:sldMk cId="2684104425" sldId="815"/>
            <ac:spMk id="6" creationId="{DAF8E906-FCAD-979B-DD10-8F2801962463}"/>
          </ac:spMkLst>
        </pc:spChg>
        <pc:spChg chg="mod">
          <ac:chgData name="Katja" userId="3db88e40-4651-410f-8079-3ea1846217d1" providerId="ADAL" clId="{3DBD993F-4018-9C43-B572-5D8F4764E966}" dt="2024-12-12T16:32:41.585" v="1041" actId="20577"/>
          <ac:spMkLst>
            <pc:docMk/>
            <pc:sldMk cId="2684104425" sldId="815"/>
            <ac:spMk id="7" creationId="{45031CE3-4346-EF26-271D-BA4B809BBC85}"/>
          </ac:spMkLst>
        </pc:spChg>
        <pc:spChg chg="mod">
          <ac:chgData name="Katja" userId="3db88e40-4651-410f-8079-3ea1846217d1" providerId="ADAL" clId="{3DBD993F-4018-9C43-B572-5D8F4764E966}" dt="2024-12-12T16:30:43.721" v="1026" actId="255"/>
          <ac:spMkLst>
            <pc:docMk/>
            <pc:sldMk cId="2684104425" sldId="815"/>
            <ac:spMk id="10" creationId="{2D096319-7489-EFEA-6ECA-00478A134CD9}"/>
          </ac:spMkLst>
        </pc:spChg>
        <pc:spChg chg="mod">
          <ac:chgData name="Katja" userId="3db88e40-4651-410f-8079-3ea1846217d1" providerId="ADAL" clId="{3DBD993F-4018-9C43-B572-5D8F4764E966}" dt="2024-12-12T16:22:09.811" v="905" actId="1037"/>
          <ac:spMkLst>
            <pc:docMk/>
            <pc:sldMk cId="2684104425" sldId="815"/>
            <ac:spMk id="12" creationId="{00DCC4CA-89A9-0262-CF9E-0467C510D73A}"/>
          </ac:spMkLst>
        </pc:spChg>
        <pc:spChg chg="mod">
          <ac:chgData name="Katja" userId="3db88e40-4651-410f-8079-3ea1846217d1" providerId="ADAL" clId="{3DBD993F-4018-9C43-B572-5D8F4764E966}" dt="2024-12-12T16:22:21.843" v="910" actId="20577"/>
          <ac:spMkLst>
            <pc:docMk/>
            <pc:sldMk cId="2684104425" sldId="815"/>
            <ac:spMk id="19" creationId="{DF53E620-B2ED-1BAF-251A-2DF6A1F3C0B9}"/>
          </ac:spMkLst>
        </pc:spChg>
        <pc:spChg chg="mod">
          <ac:chgData name="Katja" userId="3db88e40-4651-410f-8079-3ea1846217d1" providerId="ADAL" clId="{3DBD993F-4018-9C43-B572-5D8F4764E966}" dt="2024-12-12T16:22:09.811" v="905" actId="1037"/>
          <ac:spMkLst>
            <pc:docMk/>
            <pc:sldMk cId="2684104425" sldId="815"/>
            <ac:spMk id="21" creationId="{B8DAE747-03E0-813A-448F-973996B0F041}"/>
          </ac:spMkLst>
        </pc:spChg>
        <pc:spChg chg="mod">
          <ac:chgData name="Katja" userId="3db88e40-4651-410f-8079-3ea1846217d1" providerId="ADAL" clId="{3DBD993F-4018-9C43-B572-5D8F4764E966}" dt="2024-12-12T16:22:09.811" v="905" actId="1037"/>
          <ac:spMkLst>
            <pc:docMk/>
            <pc:sldMk cId="2684104425" sldId="815"/>
            <ac:spMk id="22" creationId="{7B691965-93F1-97C9-8D52-F68B20771567}"/>
          </ac:spMkLst>
        </pc:spChg>
        <pc:spChg chg="del mod">
          <ac:chgData name="Katja" userId="3db88e40-4651-410f-8079-3ea1846217d1" providerId="ADAL" clId="{3DBD993F-4018-9C43-B572-5D8F4764E966}" dt="2024-12-12T16:17:38.884" v="792" actId="478"/>
          <ac:spMkLst>
            <pc:docMk/>
            <pc:sldMk cId="2684104425" sldId="815"/>
            <ac:spMk id="23" creationId="{1F025462-7878-6463-B275-6C77DB7A7B74}"/>
          </ac:spMkLst>
        </pc:spChg>
      </pc:sldChg>
      <pc:sldChg chg="modSp add mod">
        <pc:chgData name="Katja" userId="3db88e40-4651-410f-8079-3ea1846217d1" providerId="ADAL" clId="{3DBD993F-4018-9C43-B572-5D8F4764E966}" dt="2024-12-12T16:30:47.219" v="1027" actId="255"/>
        <pc:sldMkLst>
          <pc:docMk/>
          <pc:sldMk cId="3046405896" sldId="816"/>
        </pc:sldMkLst>
        <pc:spChg chg="mod">
          <ac:chgData name="Katja" userId="3db88e40-4651-410f-8079-3ea1846217d1" providerId="ADAL" clId="{3DBD993F-4018-9C43-B572-5D8F4764E966}" dt="2024-12-12T16:30:47.219" v="1027" actId="255"/>
          <ac:spMkLst>
            <pc:docMk/>
            <pc:sldMk cId="3046405896" sldId="816"/>
            <ac:spMk id="10" creationId="{3A1D435E-2234-3E96-961A-CBA2AF8450B1}"/>
          </ac:spMkLst>
        </pc:spChg>
      </pc:sldChg>
      <pc:sldChg chg="addSp delSp modSp add mod modNotesTx">
        <pc:chgData name="Katja" userId="3db88e40-4651-410f-8079-3ea1846217d1" providerId="ADAL" clId="{3DBD993F-4018-9C43-B572-5D8F4764E966}" dt="2024-12-12T16:30:27.705" v="1023" actId="1076"/>
        <pc:sldMkLst>
          <pc:docMk/>
          <pc:sldMk cId="2176624597" sldId="817"/>
        </pc:sldMkLst>
        <pc:spChg chg="del">
          <ac:chgData name="Katja" userId="3db88e40-4651-410f-8079-3ea1846217d1" providerId="ADAL" clId="{3DBD993F-4018-9C43-B572-5D8F4764E966}" dt="2024-12-12T16:23:29.402" v="916" actId="478"/>
          <ac:spMkLst>
            <pc:docMk/>
            <pc:sldMk cId="2176624597" sldId="817"/>
            <ac:spMk id="2" creationId="{E5A151C6-1215-7FE5-C2DB-0E1FE52DF347}"/>
          </ac:spMkLst>
        </pc:spChg>
        <pc:spChg chg="del">
          <ac:chgData name="Katja" userId="3db88e40-4651-410f-8079-3ea1846217d1" providerId="ADAL" clId="{3DBD993F-4018-9C43-B572-5D8F4764E966}" dt="2024-12-12T16:23:26.313" v="914" actId="478"/>
          <ac:spMkLst>
            <pc:docMk/>
            <pc:sldMk cId="2176624597" sldId="817"/>
            <ac:spMk id="11" creationId="{B199C526-9BE9-56AC-913C-6A214524EA30}"/>
          </ac:spMkLst>
        </pc:spChg>
        <pc:spChg chg="del">
          <ac:chgData name="Katja" userId="3db88e40-4651-410f-8079-3ea1846217d1" providerId="ADAL" clId="{3DBD993F-4018-9C43-B572-5D8F4764E966}" dt="2024-12-12T16:23:26.313" v="914" actId="478"/>
          <ac:spMkLst>
            <pc:docMk/>
            <pc:sldMk cId="2176624597" sldId="817"/>
            <ac:spMk id="17" creationId="{9EA92C7D-11A1-DBF8-CFB7-40C93990B11D}"/>
          </ac:spMkLst>
        </pc:spChg>
        <pc:spChg chg="add del mod">
          <ac:chgData name="Katja" userId="3db88e40-4651-410f-8079-3ea1846217d1" providerId="ADAL" clId="{3DBD993F-4018-9C43-B572-5D8F4764E966}" dt="2024-12-12T16:26:11.073" v="990" actId="478"/>
          <ac:spMkLst>
            <pc:docMk/>
            <pc:sldMk cId="2176624597" sldId="817"/>
            <ac:spMk id="27" creationId="{939F7699-11C6-75A7-CC64-854D52C29350}"/>
          </ac:spMkLst>
        </pc:spChg>
        <pc:spChg chg="del">
          <ac:chgData name="Katja" userId="3db88e40-4651-410f-8079-3ea1846217d1" providerId="ADAL" clId="{3DBD993F-4018-9C43-B572-5D8F4764E966}" dt="2024-12-12T16:23:26.313" v="914" actId="478"/>
          <ac:spMkLst>
            <pc:docMk/>
            <pc:sldMk cId="2176624597" sldId="817"/>
            <ac:spMk id="30" creationId="{FEF423CA-18FF-06C3-3352-753197D331A0}"/>
          </ac:spMkLst>
        </pc:spChg>
        <pc:spChg chg="del">
          <ac:chgData name="Katja" userId="3db88e40-4651-410f-8079-3ea1846217d1" providerId="ADAL" clId="{3DBD993F-4018-9C43-B572-5D8F4764E966}" dt="2024-12-12T16:23:26.313" v="914" actId="478"/>
          <ac:spMkLst>
            <pc:docMk/>
            <pc:sldMk cId="2176624597" sldId="817"/>
            <ac:spMk id="31" creationId="{60851D22-D30F-9230-F8D0-B0DE925B8369}"/>
          </ac:spMkLst>
        </pc:spChg>
        <pc:spChg chg="add mod">
          <ac:chgData name="Katja" userId="3db88e40-4651-410f-8079-3ea1846217d1" providerId="ADAL" clId="{3DBD993F-4018-9C43-B572-5D8F4764E966}" dt="2024-12-12T16:25:53.215" v="989" actId="1076"/>
          <ac:spMkLst>
            <pc:docMk/>
            <pc:sldMk cId="2176624597" sldId="817"/>
            <ac:spMk id="37" creationId="{BE7ADFFB-D6D7-9254-822E-EB74931389FC}"/>
          </ac:spMkLst>
        </pc:spChg>
        <pc:spChg chg="del">
          <ac:chgData name="Katja" userId="3db88e40-4651-410f-8079-3ea1846217d1" providerId="ADAL" clId="{3DBD993F-4018-9C43-B572-5D8F4764E966}" dt="2024-12-12T16:23:26.313" v="914" actId="478"/>
          <ac:spMkLst>
            <pc:docMk/>
            <pc:sldMk cId="2176624597" sldId="817"/>
            <ac:spMk id="40" creationId="{1BC42314-A09E-A899-FABA-56A4012D58AA}"/>
          </ac:spMkLst>
        </pc:spChg>
        <pc:spChg chg="del">
          <ac:chgData name="Katja" userId="3db88e40-4651-410f-8079-3ea1846217d1" providerId="ADAL" clId="{3DBD993F-4018-9C43-B572-5D8F4764E966}" dt="2024-12-12T16:23:26.313" v="914" actId="478"/>
          <ac:spMkLst>
            <pc:docMk/>
            <pc:sldMk cId="2176624597" sldId="817"/>
            <ac:spMk id="46" creationId="{49F69AF4-8D7A-951A-4DFD-9F83D54ADA06}"/>
          </ac:spMkLst>
        </pc:spChg>
        <pc:spChg chg="del">
          <ac:chgData name="Katja" userId="3db88e40-4651-410f-8079-3ea1846217d1" providerId="ADAL" clId="{3DBD993F-4018-9C43-B572-5D8F4764E966}" dt="2024-12-12T16:23:26.313" v="914" actId="478"/>
          <ac:spMkLst>
            <pc:docMk/>
            <pc:sldMk cId="2176624597" sldId="817"/>
            <ac:spMk id="49" creationId="{5C72D2EE-83FD-D0A7-DC2E-6ED8A8793574}"/>
          </ac:spMkLst>
        </pc:spChg>
        <pc:spChg chg="del">
          <ac:chgData name="Katja" userId="3db88e40-4651-410f-8079-3ea1846217d1" providerId="ADAL" clId="{3DBD993F-4018-9C43-B572-5D8F4764E966}" dt="2024-12-12T16:23:26.313" v="914" actId="478"/>
          <ac:spMkLst>
            <pc:docMk/>
            <pc:sldMk cId="2176624597" sldId="817"/>
            <ac:spMk id="52" creationId="{FEA87557-6277-4FCD-FD7C-A6E620539F7A}"/>
          </ac:spMkLst>
        </pc:spChg>
        <pc:spChg chg="del">
          <ac:chgData name="Katja" userId="3db88e40-4651-410f-8079-3ea1846217d1" providerId="ADAL" clId="{3DBD993F-4018-9C43-B572-5D8F4764E966}" dt="2024-12-12T16:23:26.313" v="914" actId="478"/>
          <ac:spMkLst>
            <pc:docMk/>
            <pc:sldMk cId="2176624597" sldId="817"/>
            <ac:spMk id="58" creationId="{E4067642-E8BF-F2E6-9EBC-7A26CBFAC880}"/>
          </ac:spMkLst>
        </pc:spChg>
        <pc:spChg chg="del">
          <ac:chgData name="Katja" userId="3db88e40-4651-410f-8079-3ea1846217d1" providerId="ADAL" clId="{3DBD993F-4018-9C43-B572-5D8F4764E966}" dt="2024-12-12T16:23:26.313" v="914" actId="478"/>
          <ac:spMkLst>
            <pc:docMk/>
            <pc:sldMk cId="2176624597" sldId="817"/>
            <ac:spMk id="60" creationId="{EE1D36F1-235F-3A07-C157-BC1F5494B23B}"/>
          </ac:spMkLst>
        </pc:spChg>
        <pc:picChg chg="add mod">
          <ac:chgData name="Katja" userId="3db88e40-4651-410f-8079-3ea1846217d1" providerId="ADAL" clId="{3DBD993F-4018-9C43-B572-5D8F4764E966}" dt="2024-12-12T16:30:27.705" v="1023" actId="1076"/>
          <ac:picMkLst>
            <pc:docMk/>
            <pc:sldMk cId="2176624597" sldId="817"/>
            <ac:picMk id="1026" creationId="{2A938871-3EC9-3FE9-935F-276F373333D4}"/>
          </ac:picMkLst>
        </pc:picChg>
      </pc:sldChg>
      <pc:sldMasterChg chg="modSp mod modSldLayout">
        <pc:chgData name="Katja" userId="3db88e40-4651-410f-8079-3ea1846217d1" providerId="ADAL" clId="{3DBD993F-4018-9C43-B572-5D8F4764E966}" dt="2024-12-12T15:32:37.829" v="204" actId="14100"/>
        <pc:sldMasterMkLst>
          <pc:docMk/>
          <pc:sldMasterMk cId="3744583544" sldId="2147483660"/>
        </pc:sldMasterMkLst>
        <pc:spChg chg="mod">
          <ac:chgData name="Katja" userId="3db88e40-4651-410f-8079-3ea1846217d1" providerId="ADAL" clId="{3DBD993F-4018-9C43-B572-5D8F4764E966}" dt="2024-12-12T15:20:32.129" v="78" actId="2711"/>
          <ac:spMkLst>
            <pc:docMk/>
            <pc:sldMasterMk cId="3744583544" sldId="2147483660"/>
            <ac:spMk id="16" creationId="{FE2DA707-42F5-4D15-AE7F-ED48FFC3E24D}"/>
          </ac:spMkLst>
        </pc:spChg>
        <pc:sldLayoutChg chg="addSp delSp modSp mod">
          <pc:chgData name="Katja" userId="3db88e40-4651-410f-8079-3ea1846217d1" providerId="ADAL" clId="{3DBD993F-4018-9C43-B572-5D8F4764E966}" dt="2024-12-12T15:32:37.829" v="204" actId="14100"/>
          <pc:sldLayoutMkLst>
            <pc:docMk/>
            <pc:sldMasterMk cId="3744583544" sldId="2147483660"/>
            <pc:sldLayoutMk cId="1188539924" sldId="2147483677"/>
          </pc:sldLayoutMkLst>
          <pc:picChg chg="add mod">
            <ac:chgData name="Katja" userId="3db88e40-4651-410f-8079-3ea1846217d1" providerId="ADAL" clId="{3DBD993F-4018-9C43-B572-5D8F4764E966}" dt="2024-12-12T15:32:37.829" v="204" actId="14100"/>
            <ac:picMkLst>
              <pc:docMk/>
              <pc:sldMasterMk cId="3744583544" sldId="2147483660"/>
              <pc:sldLayoutMk cId="1188539924" sldId="2147483677"/>
              <ac:picMk id="2" creationId="{B503F49C-61C4-AD7A-32C9-A440DC76EBBA}"/>
            </ac:picMkLst>
          </pc:picChg>
          <pc:picChg chg="del">
            <ac:chgData name="Katja" userId="3db88e40-4651-410f-8079-3ea1846217d1" providerId="ADAL" clId="{3DBD993F-4018-9C43-B572-5D8F4764E966}" dt="2024-12-12T15:32:27.447" v="199" actId="478"/>
            <ac:picMkLst>
              <pc:docMk/>
              <pc:sldMasterMk cId="3744583544" sldId="2147483660"/>
              <pc:sldLayoutMk cId="1188539924" sldId="2147483677"/>
              <ac:picMk id="3" creationId="{5CA466B1-49ED-4E36-8CF5-6E41B968A5C3}"/>
            </ac:picMkLst>
          </pc:picChg>
        </pc:sldLayoutChg>
      </pc:sldMaster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53EBABF-B975-4411-8C41-DF841694CF94}" type="datetimeFigureOut">
              <a:rPr lang="en-GB" smtClean="0"/>
              <a:t>12/12/2024</a:t>
            </a:fld>
            <a:endParaRPr lang="en-GB"/>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GB"/>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0537B3B-9FDA-4292-9256-5361671F3E17}" type="slidenum">
              <a:rPr lang="en-GB" smtClean="0"/>
              <a:t>‹Nr.›</a:t>
            </a:fld>
            <a:endParaRPr lang="en-GB"/>
          </a:p>
        </p:txBody>
      </p:sp>
    </p:spTree>
    <p:extLst>
      <p:ext uri="{BB962C8B-B14F-4D97-AF65-F5344CB8AC3E}">
        <p14:creationId xmlns:p14="http://schemas.microsoft.com/office/powerpoint/2010/main" val="207181136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s://www.flickr.com/photos/10361931@N06/4290848934" TargetMode="External"/><Relationship Id="rId2" Type="http://schemas.openxmlformats.org/officeDocument/2006/relationships/slide" Target="../slides/slide3.xml"/><Relationship Id="rId1" Type="http://schemas.openxmlformats.org/officeDocument/2006/relationships/notesMaster" Target="../notesMasters/notesMaster1.xml"/><Relationship Id="rId5" Type="http://schemas.openxmlformats.org/officeDocument/2006/relationships/hyperlink" Target="https://creativecommons.org/licenses/by/2.0/?ref=openverse" TargetMode="External"/><Relationship Id="rId4" Type="http://schemas.openxmlformats.org/officeDocument/2006/relationships/hyperlink" Target="https://www.flickr.com/photos/10361931@N06" TargetMode="Externa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GB" dirty="0"/>
          </a:p>
        </p:txBody>
      </p:sp>
      <p:sp>
        <p:nvSpPr>
          <p:cNvPr id="4" name="Foliennummernplatzhalter 3"/>
          <p:cNvSpPr>
            <a:spLocks noGrp="1"/>
          </p:cNvSpPr>
          <p:nvPr>
            <p:ph type="sldNum" sz="quarter" idx="5"/>
          </p:nvPr>
        </p:nvSpPr>
        <p:spPr/>
        <p:txBody>
          <a:bodyPr/>
          <a:lstStyle/>
          <a:p>
            <a:fld id="{70537B3B-9FDA-4292-9256-5361671F3E17}" type="slidenum">
              <a:rPr lang="en-GB" smtClean="0"/>
              <a:t>1</a:t>
            </a:fld>
            <a:endParaRPr lang="en-GB"/>
          </a:p>
        </p:txBody>
      </p:sp>
    </p:spTree>
    <p:extLst>
      <p:ext uri="{BB962C8B-B14F-4D97-AF65-F5344CB8AC3E}">
        <p14:creationId xmlns:p14="http://schemas.microsoft.com/office/powerpoint/2010/main" val="54680469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Wir empfehlen die Rollen zuzulosen.</a:t>
            </a:r>
          </a:p>
          <a:p>
            <a:endParaRPr lang="de-DE" dirty="0"/>
          </a:p>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Foto: </a:t>
            </a:r>
            <a:r>
              <a:rPr lang="en-GB" sz="1200" b="0" i="0" kern="1200" dirty="0">
                <a:solidFill>
                  <a:schemeClr val="tx1"/>
                </a:solidFill>
                <a:effectLst/>
                <a:latin typeface="+mn-lt"/>
                <a:ea typeface="+mn-ea"/>
                <a:cs typeface="+mn-cs"/>
              </a:rPr>
              <a:t>CC0 1.0 Universal</a:t>
            </a:r>
            <a:endParaRPr lang="en-GB" dirty="0"/>
          </a:p>
          <a:p>
            <a:r>
              <a:rPr lang="de-DE" dirty="0"/>
              <a:t> </a:t>
            </a:r>
            <a:endParaRPr lang="en-GB" dirty="0"/>
          </a:p>
        </p:txBody>
      </p:sp>
      <p:sp>
        <p:nvSpPr>
          <p:cNvPr id="4" name="Foliennummernplatzhalter 3"/>
          <p:cNvSpPr>
            <a:spLocks noGrp="1"/>
          </p:cNvSpPr>
          <p:nvPr>
            <p:ph type="sldNum" sz="quarter" idx="5"/>
          </p:nvPr>
        </p:nvSpPr>
        <p:spPr/>
        <p:txBody>
          <a:bodyPr/>
          <a:lstStyle/>
          <a:p>
            <a:fld id="{70537B3B-9FDA-4292-9256-5361671F3E17}" type="slidenum">
              <a:rPr lang="en-GB" smtClean="0"/>
              <a:t>12</a:t>
            </a:fld>
            <a:endParaRPr lang="en-GB"/>
          </a:p>
        </p:txBody>
      </p:sp>
    </p:spTree>
    <p:extLst>
      <p:ext uri="{BB962C8B-B14F-4D97-AF65-F5344CB8AC3E}">
        <p14:creationId xmlns:p14="http://schemas.microsoft.com/office/powerpoint/2010/main" val="346567119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kern="1200" dirty="0">
                <a:solidFill>
                  <a:schemeClr val="tx1"/>
                </a:solidFill>
                <a:effectLst/>
                <a:latin typeface="+mn-lt"/>
                <a:ea typeface="+mn-ea"/>
                <a:cs typeface="+mn-cs"/>
              </a:rPr>
              <a:t>Hinweis: Tragen Sie in der GRÜN markierten Spalte die in Ihrem Fall passende Anfangszeit für die jeweilige Phase ein. </a:t>
            </a:r>
            <a:endParaRPr lang="en-GB" sz="1200" kern="1200" dirty="0">
              <a:solidFill>
                <a:schemeClr val="tx1"/>
              </a:solidFill>
              <a:effectLst/>
              <a:latin typeface="+mn-lt"/>
              <a:ea typeface="+mn-ea"/>
              <a:cs typeface="+mn-cs"/>
            </a:endParaRPr>
          </a:p>
        </p:txBody>
      </p:sp>
      <p:sp>
        <p:nvSpPr>
          <p:cNvPr id="4" name="Foliennummernplatzhalter 3"/>
          <p:cNvSpPr>
            <a:spLocks noGrp="1"/>
          </p:cNvSpPr>
          <p:nvPr>
            <p:ph type="sldNum" sz="quarter" idx="5"/>
          </p:nvPr>
        </p:nvSpPr>
        <p:spPr/>
        <p:txBody>
          <a:bodyPr/>
          <a:lstStyle/>
          <a:p>
            <a:fld id="{70537B3B-9FDA-4292-9256-5361671F3E17}" type="slidenum">
              <a:rPr lang="en-GB" smtClean="0"/>
              <a:t>13</a:t>
            </a:fld>
            <a:endParaRPr lang="en-GB"/>
          </a:p>
        </p:txBody>
      </p:sp>
    </p:spTree>
    <p:extLst>
      <p:ext uri="{BB962C8B-B14F-4D97-AF65-F5344CB8AC3E}">
        <p14:creationId xmlns:p14="http://schemas.microsoft.com/office/powerpoint/2010/main" val="392757973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GB" sz="1200" kern="1200" dirty="0">
              <a:solidFill>
                <a:schemeClr val="tx1"/>
              </a:solidFill>
              <a:effectLst/>
              <a:latin typeface="+mn-lt"/>
              <a:ea typeface="+mn-ea"/>
              <a:cs typeface="+mn-cs"/>
            </a:endParaRPr>
          </a:p>
        </p:txBody>
      </p:sp>
      <p:sp>
        <p:nvSpPr>
          <p:cNvPr id="4" name="Foliennummernplatzhalter 3"/>
          <p:cNvSpPr>
            <a:spLocks noGrp="1"/>
          </p:cNvSpPr>
          <p:nvPr>
            <p:ph type="sldNum" sz="quarter" idx="5"/>
          </p:nvPr>
        </p:nvSpPr>
        <p:spPr/>
        <p:txBody>
          <a:bodyPr/>
          <a:lstStyle/>
          <a:p>
            <a:fld id="{70537B3B-9FDA-4292-9256-5361671F3E17}" type="slidenum">
              <a:rPr lang="en-GB" smtClean="0"/>
              <a:t>14</a:t>
            </a:fld>
            <a:endParaRPr lang="en-GB"/>
          </a:p>
        </p:txBody>
      </p:sp>
    </p:spTree>
    <p:extLst>
      <p:ext uri="{BB962C8B-B14F-4D97-AF65-F5344CB8AC3E}">
        <p14:creationId xmlns:p14="http://schemas.microsoft.com/office/powerpoint/2010/main" val="281815391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kern="1200" dirty="0">
                <a:solidFill>
                  <a:schemeClr val="tx1"/>
                </a:solidFill>
                <a:effectLst/>
                <a:latin typeface="+mn-lt"/>
                <a:ea typeface="+mn-ea"/>
                <a:cs typeface="+mn-cs"/>
              </a:rPr>
              <a:t>Das Ordentliche Gesetzgebungsverfahren im Überblick. </a:t>
            </a:r>
            <a:endParaRPr lang="en-GB" sz="1200" kern="1200" dirty="0">
              <a:solidFill>
                <a:schemeClr val="tx1"/>
              </a:solidFill>
              <a:effectLst/>
              <a:latin typeface="+mn-lt"/>
              <a:ea typeface="+mn-ea"/>
              <a:cs typeface="+mn-cs"/>
            </a:endParaRPr>
          </a:p>
        </p:txBody>
      </p:sp>
      <p:sp>
        <p:nvSpPr>
          <p:cNvPr id="4" name="Foliennummernplatzhalter 3"/>
          <p:cNvSpPr>
            <a:spLocks noGrp="1"/>
          </p:cNvSpPr>
          <p:nvPr>
            <p:ph type="sldNum" sz="quarter" idx="5"/>
          </p:nvPr>
        </p:nvSpPr>
        <p:spPr/>
        <p:txBody>
          <a:bodyPr/>
          <a:lstStyle/>
          <a:p>
            <a:fld id="{70537B3B-9FDA-4292-9256-5361671F3E17}" type="slidenum">
              <a:rPr lang="en-GB" smtClean="0"/>
              <a:t>15</a:t>
            </a:fld>
            <a:endParaRPr lang="en-GB"/>
          </a:p>
        </p:txBody>
      </p:sp>
    </p:spTree>
    <p:extLst>
      <p:ext uri="{BB962C8B-B14F-4D97-AF65-F5344CB8AC3E}">
        <p14:creationId xmlns:p14="http://schemas.microsoft.com/office/powerpoint/2010/main" val="137675817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GB" sz="1200" kern="1200" dirty="0">
              <a:solidFill>
                <a:schemeClr val="tx1"/>
              </a:solidFill>
              <a:effectLst/>
              <a:latin typeface="+mn-lt"/>
              <a:ea typeface="+mn-ea"/>
              <a:cs typeface="+mn-cs"/>
            </a:endParaRPr>
          </a:p>
        </p:txBody>
      </p:sp>
      <p:sp>
        <p:nvSpPr>
          <p:cNvPr id="4" name="Foliennummernplatzhalter 3"/>
          <p:cNvSpPr>
            <a:spLocks noGrp="1"/>
          </p:cNvSpPr>
          <p:nvPr>
            <p:ph type="sldNum" sz="quarter" idx="5"/>
          </p:nvPr>
        </p:nvSpPr>
        <p:spPr/>
        <p:txBody>
          <a:bodyPr/>
          <a:lstStyle/>
          <a:p>
            <a:fld id="{70537B3B-9FDA-4292-9256-5361671F3E17}" type="slidenum">
              <a:rPr lang="en-GB" smtClean="0"/>
              <a:t>16</a:t>
            </a:fld>
            <a:endParaRPr lang="en-GB"/>
          </a:p>
        </p:txBody>
      </p:sp>
    </p:spTree>
    <p:extLst>
      <p:ext uri="{BB962C8B-B14F-4D97-AF65-F5344CB8AC3E}">
        <p14:creationId xmlns:p14="http://schemas.microsoft.com/office/powerpoint/2010/main" val="355473295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Szenario = Eine vereinfachte Simulation der Wirklichkeit </a:t>
            </a:r>
          </a:p>
          <a:p>
            <a:r>
              <a:rPr lang="de-DE" dirty="0"/>
              <a:t>Rollen = müssen glaubhaft vertreten werden, auch wenn sie nicht der eigenen Meinung entsprechen. Dabei ist auf eine angemessene Sprache zu achten, z. B. „Herr Abgeordneter“ anstatt „</a:t>
            </a:r>
            <a:r>
              <a:rPr lang="de-DE" dirty="0" err="1"/>
              <a:t>Ey</a:t>
            </a:r>
            <a:r>
              <a:rPr lang="de-DE" dirty="0"/>
              <a:t>, Lars“. </a:t>
            </a:r>
          </a:p>
          <a:p>
            <a:r>
              <a:rPr lang="de-DE" dirty="0"/>
              <a:t>Regeln = Sind durch das Spiel vorgegeben und werden von der Spielleitung durchgesetzt.</a:t>
            </a:r>
          </a:p>
          <a:p>
            <a:endParaRPr lang="de-DE" dirty="0"/>
          </a:p>
          <a:p>
            <a:r>
              <a:rPr lang="de-DE" dirty="0"/>
              <a:t>Anmerkung: Die hellblaue Schrift bezieht sich immer auf das vorliegende Spiel.</a:t>
            </a:r>
            <a:endParaRPr lang="en-GB" dirty="0"/>
          </a:p>
        </p:txBody>
      </p:sp>
      <p:sp>
        <p:nvSpPr>
          <p:cNvPr id="4" name="Foliennummernplatzhalter 3"/>
          <p:cNvSpPr>
            <a:spLocks noGrp="1"/>
          </p:cNvSpPr>
          <p:nvPr>
            <p:ph type="sldNum" sz="quarter" idx="5"/>
          </p:nvPr>
        </p:nvSpPr>
        <p:spPr/>
        <p:txBody>
          <a:bodyPr/>
          <a:lstStyle/>
          <a:p>
            <a:fld id="{70537B3B-9FDA-4292-9256-5361671F3E17}" type="slidenum">
              <a:rPr lang="en-GB" smtClean="0"/>
              <a:t>2</a:t>
            </a:fld>
            <a:endParaRPr lang="en-GB"/>
          </a:p>
        </p:txBody>
      </p:sp>
    </p:spTree>
    <p:extLst>
      <p:ext uri="{BB962C8B-B14F-4D97-AF65-F5344CB8AC3E}">
        <p14:creationId xmlns:p14="http://schemas.microsoft.com/office/powerpoint/2010/main" val="130487963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35 % des weltweiten Plastikmülls entsteht durch Verpackungen. </a:t>
            </a:r>
          </a:p>
          <a:p>
            <a:r>
              <a:rPr lang="de-DE" dirty="0"/>
              <a:t>¼ des weltweiten Plastikverbrauchs geschieht in Europa. </a:t>
            </a:r>
          </a:p>
          <a:p>
            <a:endParaRPr lang="de-DE" dirty="0"/>
          </a:p>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Foto: </a:t>
            </a:r>
            <a:r>
              <a:rPr lang="de-DE" b="0" i="0" u="none" strike="noStrike" dirty="0">
                <a:solidFill>
                  <a:srgbClr val="30272E"/>
                </a:solidFill>
                <a:effectLst/>
                <a:latin typeface="Inter"/>
              </a:rPr>
              <a:t>"</a:t>
            </a:r>
            <a:r>
              <a:rPr lang="de-DE" b="0" i="0" dirty="0">
                <a:effectLst/>
                <a:latin typeface="Inter"/>
                <a:hlinkClick r:id="rId3"/>
              </a:rPr>
              <a:t>Plastic bottles and garbage on the bank of a river</a:t>
            </a:r>
            <a:r>
              <a:rPr lang="de-DE" b="0" i="0" u="none" strike="noStrike" dirty="0">
                <a:solidFill>
                  <a:srgbClr val="30272E"/>
                </a:solidFill>
                <a:effectLst/>
                <a:latin typeface="Inter"/>
              </a:rPr>
              <a:t>" </a:t>
            </a:r>
            <a:r>
              <a:rPr lang="de-DE" b="0" i="0" u="none" strike="noStrike" dirty="0" err="1">
                <a:solidFill>
                  <a:srgbClr val="30272E"/>
                </a:solidFill>
                <a:effectLst/>
                <a:latin typeface="Inter"/>
              </a:rPr>
              <a:t>by</a:t>
            </a:r>
            <a:r>
              <a:rPr lang="de-DE" b="0" i="0" u="none" strike="noStrike" dirty="0">
                <a:solidFill>
                  <a:srgbClr val="30272E"/>
                </a:solidFill>
                <a:effectLst/>
                <a:latin typeface="Inter"/>
              </a:rPr>
              <a:t> </a:t>
            </a:r>
            <a:r>
              <a:rPr lang="de-DE" b="0" i="0" dirty="0">
                <a:effectLst/>
                <a:latin typeface="Inter"/>
                <a:hlinkClick r:id="rId4"/>
              </a:rPr>
              <a:t>Horia Varlan</a:t>
            </a:r>
            <a:r>
              <a:rPr lang="de-DE" b="0" i="0" u="none" strike="noStrike" dirty="0">
                <a:solidFill>
                  <a:srgbClr val="30272E"/>
                </a:solidFill>
                <a:effectLst/>
                <a:latin typeface="Inter"/>
              </a:rPr>
              <a:t> </a:t>
            </a:r>
            <a:r>
              <a:rPr lang="de-DE" b="0" i="0" u="none" strike="noStrike" dirty="0" err="1">
                <a:solidFill>
                  <a:srgbClr val="30272E"/>
                </a:solidFill>
                <a:effectLst/>
                <a:latin typeface="Inter"/>
              </a:rPr>
              <a:t>is</a:t>
            </a:r>
            <a:r>
              <a:rPr lang="de-DE" b="0" i="0" u="none" strike="noStrike" dirty="0">
                <a:solidFill>
                  <a:srgbClr val="30272E"/>
                </a:solidFill>
                <a:effectLst/>
                <a:latin typeface="Inter"/>
              </a:rPr>
              <a:t> </a:t>
            </a:r>
            <a:r>
              <a:rPr lang="de-DE" b="0" i="0" u="none" strike="noStrike" dirty="0" err="1">
                <a:solidFill>
                  <a:srgbClr val="30272E"/>
                </a:solidFill>
                <a:effectLst/>
                <a:latin typeface="Inter"/>
              </a:rPr>
              <a:t>licensed</a:t>
            </a:r>
            <a:r>
              <a:rPr lang="de-DE" b="0" i="0" u="none" strike="noStrike" dirty="0">
                <a:solidFill>
                  <a:srgbClr val="30272E"/>
                </a:solidFill>
                <a:effectLst/>
                <a:latin typeface="Inter"/>
              </a:rPr>
              <a:t> </a:t>
            </a:r>
            <a:r>
              <a:rPr lang="de-DE" b="0" i="0" u="none" strike="noStrike" dirty="0" err="1">
                <a:solidFill>
                  <a:srgbClr val="30272E"/>
                </a:solidFill>
                <a:effectLst/>
                <a:latin typeface="Inter"/>
              </a:rPr>
              <a:t>under</a:t>
            </a:r>
            <a:r>
              <a:rPr lang="de-DE" b="0" i="0" u="none" strike="noStrike" dirty="0">
                <a:solidFill>
                  <a:srgbClr val="30272E"/>
                </a:solidFill>
                <a:effectLst/>
                <a:latin typeface="Inter"/>
              </a:rPr>
              <a:t> </a:t>
            </a:r>
            <a:r>
              <a:rPr lang="de-DE" b="0" i="0" dirty="0">
                <a:effectLst/>
                <a:latin typeface="Inter"/>
                <a:hlinkClick r:id="rId5"/>
              </a:rPr>
              <a:t>CC BY 2.0</a:t>
            </a:r>
            <a:r>
              <a:rPr lang="de-DE" b="0" i="0" u="none" strike="noStrike" dirty="0">
                <a:solidFill>
                  <a:srgbClr val="30272E"/>
                </a:solidFill>
                <a:effectLst/>
                <a:latin typeface="Inter"/>
              </a:rPr>
              <a:t>.</a:t>
            </a:r>
            <a:endParaRPr lang="en-GB" dirty="0"/>
          </a:p>
        </p:txBody>
      </p:sp>
      <p:sp>
        <p:nvSpPr>
          <p:cNvPr id="4" name="Foliennummernplatzhalter 3"/>
          <p:cNvSpPr>
            <a:spLocks noGrp="1"/>
          </p:cNvSpPr>
          <p:nvPr>
            <p:ph type="sldNum" sz="quarter" idx="5"/>
          </p:nvPr>
        </p:nvSpPr>
        <p:spPr/>
        <p:txBody>
          <a:bodyPr/>
          <a:lstStyle/>
          <a:p>
            <a:fld id="{70537B3B-9FDA-4292-9256-5361671F3E17}" type="slidenum">
              <a:rPr lang="en-GB" smtClean="0"/>
              <a:t>3</a:t>
            </a:fld>
            <a:endParaRPr lang="en-GB"/>
          </a:p>
        </p:txBody>
      </p:sp>
    </p:spTree>
    <p:extLst>
      <p:ext uri="{BB962C8B-B14F-4D97-AF65-F5344CB8AC3E}">
        <p14:creationId xmlns:p14="http://schemas.microsoft.com/office/powerpoint/2010/main" val="368774588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Die EU-Mitgliedstaaten unterscheiden sich in Menge an produziertem Müll und Recyclingquote erheblich.</a:t>
            </a:r>
          </a:p>
          <a:p>
            <a:endParaRPr lang="de-DE" dirty="0"/>
          </a:p>
          <a:p>
            <a:r>
              <a:rPr lang="de-DE" dirty="0"/>
              <a:t>Datenquelle Eurostat: http://appsso.eurostat.ec.europa.eu/nui/show.do?dataset=env_waspac&amp;lang=en</a:t>
            </a:r>
          </a:p>
          <a:p>
            <a:r>
              <a:rPr lang="de-DE" dirty="0"/>
              <a:t> </a:t>
            </a:r>
            <a:endParaRPr lang="en-GB" dirty="0"/>
          </a:p>
        </p:txBody>
      </p:sp>
      <p:sp>
        <p:nvSpPr>
          <p:cNvPr id="4" name="Foliennummernplatzhalter 3"/>
          <p:cNvSpPr>
            <a:spLocks noGrp="1"/>
          </p:cNvSpPr>
          <p:nvPr>
            <p:ph type="sldNum" sz="quarter" idx="5"/>
          </p:nvPr>
        </p:nvSpPr>
        <p:spPr/>
        <p:txBody>
          <a:bodyPr/>
          <a:lstStyle/>
          <a:p>
            <a:fld id="{70537B3B-9FDA-4292-9256-5361671F3E17}" type="slidenum">
              <a:rPr lang="en-GB" smtClean="0"/>
              <a:t>4</a:t>
            </a:fld>
            <a:endParaRPr lang="en-GB"/>
          </a:p>
        </p:txBody>
      </p:sp>
    </p:spTree>
    <p:extLst>
      <p:ext uri="{BB962C8B-B14F-4D97-AF65-F5344CB8AC3E}">
        <p14:creationId xmlns:p14="http://schemas.microsoft.com/office/powerpoint/2010/main" val="227831307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GB" dirty="0"/>
          </a:p>
        </p:txBody>
      </p:sp>
      <p:sp>
        <p:nvSpPr>
          <p:cNvPr id="4" name="Foliennummernplatzhalter 3"/>
          <p:cNvSpPr>
            <a:spLocks noGrp="1"/>
          </p:cNvSpPr>
          <p:nvPr>
            <p:ph type="sldNum" sz="quarter" idx="5"/>
          </p:nvPr>
        </p:nvSpPr>
        <p:spPr/>
        <p:txBody>
          <a:bodyPr/>
          <a:lstStyle/>
          <a:p>
            <a:fld id="{70537B3B-9FDA-4292-9256-5361671F3E17}" type="slidenum">
              <a:rPr lang="en-GB" smtClean="0"/>
              <a:t>5</a:t>
            </a:fld>
            <a:endParaRPr lang="en-GB"/>
          </a:p>
        </p:txBody>
      </p:sp>
    </p:spTree>
    <p:extLst>
      <p:ext uri="{BB962C8B-B14F-4D97-AF65-F5344CB8AC3E}">
        <p14:creationId xmlns:p14="http://schemas.microsoft.com/office/powerpoint/2010/main" val="414299078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Das Planspiel setzt an dieser Stelle an. Der Vorschlag der Kommission liegt vor, das Europäische Parlament muss nun entscheiden, ob dieser ohne Änderung angenommen (im Spiel sehr unwahrscheinlich) oder verändert wird. </a:t>
            </a:r>
            <a:endParaRPr lang="en-GB" dirty="0"/>
          </a:p>
        </p:txBody>
      </p:sp>
      <p:sp>
        <p:nvSpPr>
          <p:cNvPr id="4" name="Foliennummernplatzhalter 3"/>
          <p:cNvSpPr>
            <a:spLocks noGrp="1"/>
          </p:cNvSpPr>
          <p:nvPr>
            <p:ph type="sldNum" sz="quarter" idx="5"/>
          </p:nvPr>
        </p:nvSpPr>
        <p:spPr/>
        <p:txBody>
          <a:bodyPr/>
          <a:lstStyle/>
          <a:p>
            <a:fld id="{70537B3B-9FDA-4292-9256-5361671F3E17}" type="slidenum">
              <a:rPr lang="en-GB" smtClean="0"/>
              <a:t>6</a:t>
            </a:fld>
            <a:endParaRPr lang="en-GB"/>
          </a:p>
        </p:txBody>
      </p:sp>
    </p:spTree>
    <p:extLst>
      <p:ext uri="{BB962C8B-B14F-4D97-AF65-F5344CB8AC3E}">
        <p14:creationId xmlns:p14="http://schemas.microsoft.com/office/powerpoint/2010/main" val="188882905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Auch im Spiel sind die Größen der Fraktionen unterschiedlich, angelehnt an die tatsächliche Größe der Fraktionen. </a:t>
            </a:r>
          </a:p>
          <a:p>
            <a:endParaRPr lang="de-DE" dirty="0"/>
          </a:p>
          <a:p>
            <a:r>
              <a:rPr lang="de-DE" dirty="0"/>
              <a:t>B</a:t>
            </a:r>
            <a:r>
              <a:rPr lang="en-GB" dirty="0" err="1"/>
              <a:t>esonderheit</a:t>
            </a:r>
            <a:r>
              <a:rPr lang="en-GB" dirty="0"/>
              <a:t>: Die </a:t>
            </a:r>
            <a:r>
              <a:rPr lang="en-GB" dirty="0" err="1"/>
              <a:t>reschtspopulistische</a:t>
            </a:r>
            <a:r>
              <a:rPr lang="en-GB" dirty="0"/>
              <a:t> und </a:t>
            </a:r>
            <a:r>
              <a:rPr lang="en-GB" dirty="0" err="1"/>
              <a:t>nationalistische</a:t>
            </a:r>
            <a:r>
              <a:rPr lang="en-GB" dirty="0"/>
              <a:t> </a:t>
            </a:r>
            <a:r>
              <a:rPr lang="en-GB" dirty="0" err="1"/>
              <a:t>Fraktion</a:t>
            </a:r>
            <a:r>
              <a:rPr lang="en-GB" dirty="0"/>
              <a:t> </a:t>
            </a:r>
            <a:r>
              <a:rPr lang="en-GB" dirty="0" err="1"/>
              <a:t>Identität</a:t>
            </a:r>
            <a:r>
              <a:rPr lang="en-GB" dirty="0"/>
              <a:t> und </a:t>
            </a:r>
            <a:r>
              <a:rPr lang="en-GB" dirty="0" err="1"/>
              <a:t>Demokratie</a:t>
            </a:r>
            <a:r>
              <a:rPr lang="en-GB" dirty="0"/>
              <a:t> (I&amp;D) </a:t>
            </a:r>
            <a:r>
              <a:rPr lang="en-GB" dirty="0" err="1"/>
              <a:t>wird</a:t>
            </a:r>
            <a:r>
              <a:rPr lang="en-GB" dirty="0"/>
              <a:t> </a:t>
            </a:r>
            <a:r>
              <a:rPr lang="en-GB" dirty="0" err="1"/>
              <a:t>im</a:t>
            </a:r>
            <a:r>
              <a:rPr lang="en-GB" dirty="0"/>
              <a:t> Spiel </a:t>
            </a:r>
            <a:r>
              <a:rPr lang="en-GB" dirty="0" err="1"/>
              <a:t>durch</a:t>
            </a:r>
            <a:r>
              <a:rPr lang="en-GB" dirty="0"/>
              <a:t> die </a:t>
            </a:r>
            <a:r>
              <a:rPr lang="en-GB" dirty="0" err="1"/>
              <a:t>fiktive</a:t>
            </a:r>
            <a:r>
              <a:rPr lang="en-GB" dirty="0"/>
              <a:t> </a:t>
            </a:r>
            <a:r>
              <a:rPr lang="en-GB" dirty="0" err="1"/>
              <a:t>Fraktion</a:t>
            </a:r>
            <a:r>
              <a:rPr lang="en-GB" dirty="0"/>
              <a:t> “</a:t>
            </a:r>
            <a:r>
              <a:rPr lang="en-GB" dirty="0" err="1"/>
              <a:t>Nationalisten</a:t>
            </a:r>
            <a:r>
              <a:rPr lang="en-GB" dirty="0"/>
              <a:t> </a:t>
            </a:r>
            <a:r>
              <a:rPr lang="en-GB" dirty="0" err="1"/>
              <a:t>Europas</a:t>
            </a:r>
            <a:r>
              <a:rPr lang="en-GB" dirty="0"/>
              <a:t>” </a:t>
            </a:r>
            <a:r>
              <a:rPr lang="en-GB" dirty="0" err="1"/>
              <a:t>vertreten</a:t>
            </a:r>
            <a:r>
              <a:rPr lang="en-GB" dirty="0"/>
              <a:t>.</a:t>
            </a:r>
          </a:p>
        </p:txBody>
      </p:sp>
      <p:sp>
        <p:nvSpPr>
          <p:cNvPr id="4" name="Foliennummernplatzhalter 3"/>
          <p:cNvSpPr>
            <a:spLocks noGrp="1"/>
          </p:cNvSpPr>
          <p:nvPr>
            <p:ph type="sldNum" sz="quarter" idx="5"/>
          </p:nvPr>
        </p:nvSpPr>
        <p:spPr/>
        <p:txBody>
          <a:bodyPr/>
          <a:lstStyle/>
          <a:p>
            <a:fld id="{70537B3B-9FDA-4292-9256-5361671F3E17}" type="slidenum">
              <a:rPr lang="en-GB" smtClean="0"/>
              <a:t>7</a:t>
            </a:fld>
            <a:endParaRPr lang="en-GB"/>
          </a:p>
        </p:txBody>
      </p:sp>
    </p:spTree>
    <p:extLst>
      <p:ext uri="{BB962C8B-B14F-4D97-AF65-F5344CB8AC3E}">
        <p14:creationId xmlns:p14="http://schemas.microsoft.com/office/powerpoint/2010/main" val="270482199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E04E51C-653E-AC29-AB05-FF9F638EFA81}"/>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CF49F6A9-AA04-8075-5976-107FA11AD575}"/>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C7B99E32-8EDE-1F9D-B4F0-9B7B149499F1}"/>
              </a:ext>
            </a:extLst>
          </p:cNvPr>
          <p:cNvSpPr>
            <a:spLocks noGrp="1"/>
          </p:cNvSpPr>
          <p:nvPr>
            <p:ph type="body" idx="1"/>
          </p:nvPr>
        </p:nvSpPr>
        <p:spPr/>
        <p:txBody>
          <a:bodyPr/>
          <a:lstStyle/>
          <a:p>
            <a:r>
              <a:rPr lang="de-DE" dirty="0"/>
              <a:t>Quelle: https://</a:t>
            </a:r>
            <a:r>
              <a:rPr lang="de-DE" dirty="0" err="1"/>
              <a:t>www.europarl.europa.eu</a:t>
            </a:r>
            <a:r>
              <a:rPr lang="de-DE" dirty="0"/>
              <a:t>/</a:t>
            </a:r>
            <a:r>
              <a:rPr lang="de-DE" dirty="0" err="1"/>
              <a:t>topics</a:t>
            </a:r>
            <a:r>
              <a:rPr lang="de-DE" dirty="0"/>
              <a:t>/de/</a:t>
            </a:r>
            <a:r>
              <a:rPr lang="de-DE" dirty="0" err="1"/>
              <a:t>article</a:t>
            </a:r>
            <a:r>
              <a:rPr lang="de-DE" dirty="0"/>
              <a:t>/20180126STO94114/europaisches-parlament-2024-2029-wie-viele-sitze-erhalt-jedes-land </a:t>
            </a:r>
            <a:endParaRPr lang="en-GB" dirty="0"/>
          </a:p>
        </p:txBody>
      </p:sp>
      <p:sp>
        <p:nvSpPr>
          <p:cNvPr id="4" name="Foliennummernplatzhalter 3">
            <a:extLst>
              <a:ext uri="{FF2B5EF4-FFF2-40B4-BE49-F238E27FC236}">
                <a16:creationId xmlns:a16="http://schemas.microsoft.com/office/drawing/2014/main" id="{82208305-0F98-707A-0BAF-99C4F8303D12}"/>
              </a:ext>
            </a:extLst>
          </p:cNvPr>
          <p:cNvSpPr>
            <a:spLocks noGrp="1"/>
          </p:cNvSpPr>
          <p:nvPr>
            <p:ph type="sldNum" sz="quarter" idx="5"/>
          </p:nvPr>
        </p:nvSpPr>
        <p:spPr/>
        <p:txBody>
          <a:bodyPr/>
          <a:lstStyle/>
          <a:p>
            <a:fld id="{70537B3B-9FDA-4292-9256-5361671F3E17}" type="slidenum">
              <a:rPr lang="en-GB" smtClean="0"/>
              <a:t>8</a:t>
            </a:fld>
            <a:endParaRPr lang="en-GB"/>
          </a:p>
        </p:txBody>
      </p:sp>
    </p:spTree>
    <p:extLst>
      <p:ext uri="{BB962C8B-B14F-4D97-AF65-F5344CB8AC3E}">
        <p14:creationId xmlns:p14="http://schemas.microsoft.com/office/powerpoint/2010/main" val="408069307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Der Ausschuss ist auf den Namensschildern der Spieler_innen vermerkt. </a:t>
            </a:r>
          </a:p>
        </p:txBody>
      </p:sp>
      <p:sp>
        <p:nvSpPr>
          <p:cNvPr id="4" name="Foliennummernplatzhalter 3"/>
          <p:cNvSpPr>
            <a:spLocks noGrp="1"/>
          </p:cNvSpPr>
          <p:nvPr>
            <p:ph type="sldNum" sz="quarter" idx="5"/>
          </p:nvPr>
        </p:nvSpPr>
        <p:spPr/>
        <p:txBody>
          <a:bodyPr/>
          <a:lstStyle/>
          <a:p>
            <a:fld id="{70537B3B-9FDA-4292-9256-5361671F3E17}" type="slidenum">
              <a:rPr lang="en-GB" smtClean="0"/>
              <a:t>11</a:t>
            </a:fld>
            <a:endParaRPr lang="en-GB"/>
          </a:p>
        </p:txBody>
      </p:sp>
    </p:spTree>
    <p:extLst>
      <p:ext uri="{BB962C8B-B14F-4D97-AF65-F5344CB8AC3E}">
        <p14:creationId xmlns:p14="http://schemas.microsoft.com/office/powerpoint/2010/main" val="64255746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1_Titelfolie">
    <p:spTree>
      <p:nvGrpSpPr>
        <p:cNvPr id="1" name=""/>
        <p:cNvGrpSpPr/>
        <p:nvPr/>
      </p:nvGrpSpPr>
      <p:grpSpPr>
        <a:xfrm>
          <a:off x="0" y="0"/>
          <a:ext cx="0" cy="0"/>
          <a:chOff x="0" y="0"/>
          <a:chExt cx="0" cy="0"/>
        </a:xfrm>
      </p:grpSpPr>
      <p:pic>
        <p:nvPicPr>
          <p:cNvPr id="9" name="Grafik 8">
            <a:extLst>
              <a:ext uri="{FF2B5EF4-FFF2-40B4-BE49-F238E27FC236}">
                <a16:creationId xmlns:a16="http://schemas.microsoft.com/office/drawing/2014/main" id="{E8B3422F-3418-4A80-A8B8-4AC29DA14F52}"/>
              </a:ext>
            </a:extLst>
          </p:cNvPr>
          <p:cNvPicPr>
            <a:picLocks noChangeAspect="1"/>
          </p:cNvPicPr>
          <p:nvPr userDrawn="1"/>
        </p:nvPicPr>
        <p:blipFill>
          <a:blip r:embed="rId2" cstate="hqprint">
            <a:extLst>
              <a:ext uri="{28A0092B-C50C-407E-A947-70E740481C1C}">
                <a14:useLocalDpi xmlns:a14="http://schemas.microsoft.com/office/drawing/2010/main" val="0"/>
              </a:ext>
            </a:extLst>
          </a:blip>
          <a:stretch>
            <a:fillRect/>
          </a:stretch>
        </p:blipFill>
        <p:spPr>
          <a:xfrm>
            <a:off x="6897308" y="3210069"/>
            <a:ext cx="3091070" cy="707594"/>
          </a:xfrm>
          <a:prstGeom prst="rect">
            <a:avLst/>
          </a:prstGeom>
        </p:spPr>
      </p:pic>
      <p:pic>
        <p:nvPicPr>
          <p:cNvPr id="8" name="Grafik 7">
            <a:extLst>
              <a:ext uri="{FF2B5EF4-FFF2-40B4-BE49-F238E27FC236}">
                <a16:creationId xmlns:a16="http://schemas.microsoft.com/office/drawing/2014/main" id="{0A8B533E-4ED6-46D6-A4DA-864E9F3151DE}"/>
              </a:ext>
            </a:extLst>
          </p:cNvPr>
          <p:cNvPicPr>
            <a:picLocks noChangeAspect="1"/>
          </p:cNvPicPr>
          <p:nvPr userDrawn="1"/>
        </p:nvPicPr>
        <p:blipFill>
          <a:blip r:embed="rId3" cstate="hqprint">
            <a:extLst>
              <a:ext uri="{28A0092B-C50C-407E-A947-70E740481C1C}">
                <a14:useLocalDpi xmlns:a14="http://schemas.microsoft.com/office/drawing/2010/main" val="0"/>
              </a:ext>
            </a:extLst>
          </a:blip>
          <a:stretch>
            <a:fillRect/>
          </a:stretch>
        </p:blipFill>
        <p:spPr>
          <a:xfrm>
            <a:off x="4976004" y="-424207"/>
            <a:ext cx="6462168" cy="3360327"/>
          </a:xfrm>
          <a:prstGeom prst="rect">
            <a:avLst/>
          </a:prstGeom>
        </p:spPr>
      </p:pic>
      <p:sp>
        <p:nvSpPr>
          <p:cNvPr id="4" name="Textfeld 3">
            <a:extLst>
              <a:ext uri="{FF2B5EF4-FFF2-40B4-BE49-F238E27FC236}">
                <a16:creationId xmlns:a16="http://schemas.microsoft.com/office/drawing/2014/main" id="{34C8EDA8-0824-40AF-86D8-6D2C02FB8A10}"/>
              </a:ext>
            </a:extLst>
          </p:cNvPr>
          <p:cNvSpPr txBox="1"/>
          <p:nvPr userDrawn="1"/>
        </p:nvSpPr>
        <p:spPr>
          <a:xfrm>
            <a:off x="6897308" y="3995688"/>
            <a:ext cx="1703227" cy="338554"/>
          </a:xfrm>
          <a:prstGeom prst="rect">
            <a:avLst/>
          </a:prstGeom>
          <a:noFill/>
        </p:spPr>
        <p:txBody>
          <a:bodyPr wrap="square" rtlCol="0">
            <a:spAutoFit/>
          </a:bodyPr>
          <a:lstStyle/>
          <a:p>
            <a:pPr algn="l"/>
            <a:r>
              <a:rPr lang="de-DE" sz="1600" dirty="0"/>
              <a:t>gefördert von </a:t>
            </a:r>
            <a:endParaRPr lang="en-GB" sz="1600" dirty="0"/>
          </a:p>
        </p:txBody>
      </p:sp>
      <p:sp>
        <p:nvSpPr>
          <p:cNvPr id="7" name="Textfeld 6">
            <a:extLst>
              <a:ext uri="{FF2B5EF4-FFF2-40B4-BE49-F238E27FC236}">
                <a16:creationId xmlns:a16="http://schemas.microsoft.com/office/drawing/2014/main" id="{15B182DF-CC00-46E2-8E1C-AF60B794C06B}"/>
              </a:ext>
            </a:extLst>
          </p:cNvPr>
          <p:cNvSpPr txBox="1"/>
          <p:nvPr userDrawn="1"/>
        </p:nvSpPr>
        <p:spPr>
          <a:xfrm>
            <a:off x="6787073" y="3154902"/>
            <a:ext cx="1703227" cy="338554"/>
          </a:xfrm>
          <a:prstGeom prst="rect">
            <a:avLst/>
          </a:prstGeom>
          <a:noFill/>
        </p:spPr>
        <p:txBody>
          <a:bodyPr wrap="square" rtlCol="0">
            <a:spAutoFit/>
          </a:bodyPr>
          <a:lstStyle/>
          <a:p>
            <a:pPr algn="r"/>
            <a:r>
              <a:rPr lang="de-DE" sz="1600" dirty="0"/>
              <a:t>Ein Projekt von </a:t>
            </a:r>
            <a:endParaRPr lang="en-GB" sz="1600" dirty="0"/>
          </a:p>
        </p:txBody>
      </p:sp>
      <p:sp>
        <p:nvSpPr>
          <p:cNvPr id="11" name="Textplatzhalter 5">
            <a:extLst>
              <a:ext uri="{FF2B5EF4-FFF2-40B4-BE49-F238E27FC236}">
                <a16:creationId xmlns:a16="http://schemas.microsoft.com/office/drawing/2014/main" id="{1270EED3-CA86-4707-88BD-56DD38A1EFC6}"/>
              </a:ext>
            </a:extLst>
          </p:cNvPr>
          <p:cNvSpPr>
            <a:spLocks noGrp="1"/>
          </p:cNvSpPr>
          <p:nvPr>
            <p:ph type="body" sz="quarter" idx="10"/>
          </p:nvPr>
        </p:nvSpPr>
        <p:spPr>
          <a:xfrm>
            <a:off x="586598" y="3220804"/>
            <a:ext cx="5509402" cy="655637"/>
          </a:xfrm>
        </p:spPr>
        <p:txBody>
          <a:bodyPr>
            <a:noAutofit/>
          </a:bodyPr>
          <a:lstStyle>
            <a:lvl1pPr marL="0" indent="0">
              <a:buNone/>
              <a:defRPr sz="3200">
                <a:solidFill>
                  <a:schemeClr val="accent3"/>
                </a:solidFill>
                <a:latin typeface="Arial" panose="020B0604020202020204" pitchFamily="34" charset="0"/>
                <a:cs typeface="Arial" panose="020B0604020202020204" pitchFamily="34" charset="0"/>
              </a:defRPr>
            </a:lvl1pPr>
            <a:lvl2pPr>
              <a:defRPr sz="2400">
                <a:solidFill>
                  <a:schemeClr val="accent3"/>
                </a:solidFill>
                <a:latin typeface="Arial" panose="020B0604020202020204" pitchFamily="34" charset="0"/>
                <a:cs typeface="Arial" panose="020B0604020202020204" pitchFamily="34" charset="0"/>
              </a:defRPr>
            </a:lvl2pPr>
            <a:lvl3pPr>
              <a:defRPr sz="2400">
                <a:solidFill>
                  <a:schemeClr val="accent3"/>
                </a:solidFill>
                <a:latin typeface="Arial" panose="020B0604020202020204" pitchFamily="34" charset="0"/>
                <a:cs typeface="Arial" panose="020B0604020202020204" pitchFamily="34" charset="0"/>
              </a:defRPr>
            </a:lvl3pPr>
            <a:lvl4pPr>
              <a:defRPr sz="2400">
                <a:solidFill>
                  <a:schemeClr val="accent3"/>
                </a:solidFill>
                <a:latin typeface="Arial" panose="020B0604020202020204" pitchFamily="34" charset="0"/>
                <a:cs typeface="Arial" panose="020B0604020202020204" pitchFamily="34" charset="0"/>
              </a:defRPr>
            </a:lvl4pPr>
            <a:lvl5pPr>
              <a:defRPr sz="2400">
                <a:solidFill>
                  <a:schemeClr val="accent3"/>
                </a:solidFill>
                <a:latin typeface="Arial" panose="020B0604020202020204" pitchFamily="34" charset="0"/>
                <a:cs typeface="Arial" panose="020B0604020202020204" pitchFamily="34" charset="0"/>
              </a:defRPr>
            </a:lvl5pPr>
          </a:lstStyle>
          <a:p>
            <a:pPr lvl="0"/>
            <a:endParaRPr lang="de-DE" dirty="0"/>
          </a:p>
        </p:txBody>
      </p:sp>
      <p:sp>
        <p:nvSpPr>
          <p:cNvPr id="12" name="Textplatzhalter 5">
            <a:extLst>
              <a:ext uri="{FF2B5EF4-FFF2-40B4-BE49-F238E27FC236}">
                <a16:creationId xmlns:a16="http://schemas.microsoft.com/office/drawing/2014/main" id="{82349928-B68F-4DF9-A1F2-1098FF045001}"/>
              </a:ext>
            </a:extLst>
          </p:cNvPr>
          <p:cNvSpPr>
            <a:spLocks noGrp="1"/>
          </p:cNvSpPr>
          <p:nvPr>
            <p:ph type="body" sz="quarter" idx="11"/>
          </p:nvPr>
        </p:nvSpPr>
        <p:spPr>
          <a:xfrm>
            <a:off x="586598" y="3888578"/>
            <a:ext cx="5509402" cy="655637"/>
          </a:xfrm>
        </p:spPr>
        <p:txBody>
          <a:bodyPr>
            <a:noAutofit/>
          </a:bodyPr>
          <a:lstStyle>
            <a:lvl1pPr marL="0" indent="0">
              <a:buNone/>
              <a:defRPr sz="2200">
                <a:solidFill>
                  <a:schemeClr val="accent3"/>
                </a:solidFill>
                <a:latin typeface="Arial" panose="020B0604020202020204" pitchFamily="34" charset="0"/>
                <a:cs typeface="Arial" panose="020B0604020202020204" pitchFamily="34" charset="0"/>
              </a:defRPr>
            </a:lvl1pPr>
            <a:lvl2pPr>
              <a:defRPr sz="2400">
                <a:solidFill>
                  <a:schemeClr val="accent3"/>
                </a:solidFill>
                <a:latin typeface="Arial" panose="020B0604020202020204" pitchFamily="34" charset="0"/>
                <a:cs typeface="Arial" panose="020B0604020202020204" pitchFamily="34" charset="0"/>
              </a:defRPr>
            </a:lvl2pPr>
            <a:lvl3pPr>
              <a:defRPr sz="2400">
                <a:solidFill>
                  <a:schemeClr val="accent3"/>
                </a:solidFill>
                <a:latin typeface="Arial" panose="020B0604020202020204" pitchFamily="34" charset="0"/>
                <a:cs typeface="Arial" panose="020B0604020202020204" pitchFamily="34" charset="0"/>
              </a:defRPr>
            </a:lvl3pPr>
            <a:lvl4pPr>
              <a:defRPr sz="2400">
                <a:solidFill>
                  <a:schemeClr val="accent3"/>
                </a:solidFill>
                <a:latin typeface="Arial" panose="020B0604020202020204" pitchFamily="34" charset="0"/>
                <a:cs typeface="Arial" panose="020B0604020202020204" pitchFamily="34" charset="0"/>
              </a:defRPr>
            </a:lvl4pPr>
            <a:lvl5pPr>
              <a:defRPr sz="2400">
                <a:solidFill>
                  <a:schemeClr val="accent3"/>
                </a:solidFill>
                <a:latin typeface="Arial" panose="020B0604020202020204" pitchFamily="34" charset="0"/>
                <a:cs typeface="Arial" panose="020B0604020202020204" pitchFamily="34" charset="0"/>
              </a:defRPr>
            </a:lvl5pPr>
          </a:lstStyle>
          <a:p>
            <a:pPr lvl="0"/>
            <a:endParaRPr lang="de-DE" dirty="0"/>
          </a:p>
        </p:txBody>
      </p:sp>
      <p:pic>
        <p:nvPicPr>
          <p:cNvPr id="2" name="Grafik 1" descr="Ein Bild, das Schrift, Text, Grafiken, Logo enthält.&#10;&#10;Automatisch generierte Beschreibung">
            <a:extLst>
              <a:ext uri="{FF2B5EF4-FFF2-40B4-BE49-F238E27FC236}">
                <a16:creationId xmlns:a16="http://schemas.microsoft.com/office/drawing/2014/main" id="{B503F49C-61C4-AD7A-32C9-A440DC76EBBA}"/>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7055000" y="4544215"/>
            <a:ext cx="2933378" cy="976642"/>
          </a:xfrm>
          <a:prstGeom prst="rect">
            <a:avLst/>
          </a:prstGeom>
        </p:spPr>
      </p:pic>
    </p:spTree>
    <p:extLst>
      <p:ext uri="{BB962C8B-B14F-4D97-AF65-F5344CB8AC3E}">
        <p14:creationId xmlns:p14="http://schemas.microsoft.com/office/powerpoint/2010/main" val="11885399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Titelfolie">
    <p:spTree>
      <p:nvGrpSpPr>
        <p:cNvPr id="1" name=""/>
        <p:cNvGrpSpPr/>
        <p:nvPr/>
      </p:nvGrpSpPr>
      <p:grpSpPr>
        <a:xfrm>
          <a:off x="0" y="0"/>
          <a:ext cx="0" cy="0"/>
          <a:chOff x="0" y="0"/>
          <a:chExt cx="0" cy="0"/>
        </a:xfrm>
      </p:grpSpPr>
      <p:pic>
        <p:nvPicPr>
          <p:cNvPr id="8" name="Grafik 7">
            <a:extLst>
              <a:ext uri="{FF2B5EF4-FFF2-40B4-BE49-F238E27FC236}">
                <a16:creationId xmlns:a16="http://schemas.microsoft.com/office/drawing/2014/main" id="{0A8B533E-4ED6-46D6-A4DA-864E9F3151DE}"/>
              </a:ext>
            </a:extLst>
          </p:cNvPr>
          <p:cNvPicPr>
            <a:picLocks noChangeAspect="1"/>
          </p:cNvPicPr>
          <p:nvPr userDrawn="1"/>
        </p:nvPicPr>
        <p:blipFill>
          <a:blip r:embed="rId2" cstate="hqprint">
            <a:extLst>
              <a:ext uri="{28A0092B-C50C-407E-A947-70E740481C1C}">
                <a14:useLocalDpi xmlns:a14="http://schemas.microsoft.com/office/drawing/2010/main" val="0"/>
              </a:ext>
            </a:extLst>
          </a:blip>
          <a:stretch>
            <a:fillRect/>
          </a:stretch>
        </p:blipFill>
        <p:spPr>
          <a:xfrm>
            <a:off x="8669867" y="0"/>
            <a:ext cx="2182483" cy="1134891"/>
          </a:xfrm>
          <a:prstGeom prst="rect">
            <a:avLst/>
          </a:prstGeom>
        </p:spPr>
      </p:pic>
      <p:sp>
        <p:nvSpPr>
          <p:cNvPr id="6" name="Textplatzhalter 5">
            <a:extLst>
              <a:ext uri="{FF2B5EF4-FFF2-40B4-BE49-F238E27FC236}">
                <a16:creationId xmlns:a16="http://schemas.microsoft.com/office/drawing/2014/main" id="{40627541-358D-42CE-880D-1F01585B471F}"/>
              </a:ext>
            </a:extLst>
          </p:cNvPr>
          <p:cNvSpPr>
            <a:spLocks noGrp="1"/>
          </p:cNvSpPr>
          <p:nvPr>
            <p:ph type="body" sz="quarter" idx="10"/>
          </p:nvPr>
        </p:nvSpPr>
        <p:spPr>
          <a:xfrm>
            <a:off x="646113" y="239626"/>
            <a:ext cx="8330480" cy="655637"/>
          </a:xfrm>
        </p:spPr>
        <p:txBody>
          <a:bodyPr>
            <a:noAutofit/>
          </a:bodyPr>
          <a:lstStyle>
            <a:lvl1pPr marL="0" indent="0">
              <a:buNone/>
              <a:defRPr sz="3200">
                <a:solidFill>
                  <a:schemeClr val="accent3"/>
                </a:solidFill>
                <a:latin typeface="Arial" panose="020B0604020202020204" pitchFamily="34" charset="0"/>
                <a:cs typeface="Arial" panose="020B0604020202020204" pitchFamily="34" charset="0"/>
              </a:defRPr>
            </a:lvl1pPr>
            <a:lvl2pPr>
              <a:defRPr sz="2400">
                <a:solidFill>
                  <a:schemeClr val="accent3"/>
                </a:solidFill>
                <a:latin typeface="Arial" panose="020B0604020202020204" pitchFamily="34" charset="0"/>
                <a:cs typeface="Arial" panose="020B0604020202020204" pitchFamily="34" charset="0"/>
              </a:defRPr>
            </a:lvl2pPr>
            <a:lvl3pPr>
              <a:defRPr sz="2400">
                <a:solidFill>
                  <a:schemeClr val="accent3"/>
                </a:solidFill>
                <a:latin typeface="Arial" panose="020B0604020202020204" pitchFamily="34" charset="0"/>
                <a:cs typeface="Arial" panose="020B0604020202020204" pitchFamily="34" charset="0"/>
              </a:defRPr>
            </a:lvl3pPr>
            <a:lvl4pPr>
              <a:defRPr sz="2400">
                <a:solidFill>
                  <a:schemeClr val="accent3"/>
                </a:solidFill>
                <a:latin typeface="Arial" panose="020B0604020202020204" pitchFamily="34" charset="0"/>
                <a:cs typeface="Arial" panose="020B0604020202020204" pitchFamily="34" charset="0"/>
              </a:defRPr>
            </a:lvl4pPr>
            <a:lvl5pPr>
              <a:defRPr sz="2400">
                <a:solidFill>
                  <a:schemeClr val="accent3"/>
                </a:solidFill>
                <a:latin typeface="Arial" panose="020B0604020202020204" pitchFamily="34" charset="0"/>
                <a:cs typeface="Arial" panose="020B0604020202020204" pitchFamily="34" charset="0"/>
              </a:defRPr>
            </a:lvl5pPr>
          </a:lstStyle>
          <a:p>
            <a:pPr lvl="0"/>
            <a:endParaRPr lang="de-DE" dirty="0"/>
          </a:p>
        </p:txBody>
      </p:sp>
      <p:sp>
        <p:nvSpPr>
          <p:cNvPr id="11" name="Textplatzhalter 10">
            <a:extLst>
              <a:ext uri="{FF2B5EF4-FFF2-40B4-BE49-F238E27FC236}">
                <a16:creationId xmlns:a16="http://schemas.microsoft.com/office/drawing/2014/main" id="{557F46E9-78A2-4277-B0D5-D286653E32BB}"/>
              </a:ext>
            </a:extLst>
          </p:cNvPr>
          <p:cNvSpPr>
            <a:spLocks noGrp="1"/>
          </p:cNvSpPr>
          <p:nvPr>
            <p:ph type="body" sz="quarter" idx="11"/>
          </p:nvPr>
        </p:nvSpPr>
        <p:spPr>
          <a:xfrm>
            <a:off x="646113" y="1282700"/>
            <a:ext cx="9780587" cy="5018088"/>
          </a:xfrm>
        </p:spPr>
        <p:txBody>
          <a:bodyPr>
            <a:normAutofit/>
          </a:bodyPr>
          <a:lstStyle>
            <a:lvl1pPr>
              <a:defRPr sz="2200">
                <a:solidFill>
                  <a:schemeClr val="tx1"/>
                </a:solidFill>
                <a:latin typeface="Arial" panose="020B0604020202020204" pitchFamily="34" charset="0"/>
                <a:cs typeface="Arial" panose="020B0604020202020204" pitchFamily="34" charset="0"/>
              </a:defRPr>
            </a:lvl1pPr>
            <a:lvl2pPr>
              <a:defRPr sz="2200">
                <a:solidFill>
                  <a:schemeClr val="tx1"/>
                </a:solidFill>
                <a:latin typeface="Arial" panose="020B0604020202020204" pitchFamily="34" charset="0"/>
                <a:cs typeface="Arial" panose="020B0604020202020204" pitchFamily="34" charset="0"/>
              </a:defRPr>
            </a:lvl2pPr>
            <a:lvl3pPr>
              <a:defRPr sz="2200">
                <a:solidFill>
                  <a:schemeClr val="tx1"/>
                </a:solidFill>
                <a:latin typeface="Arial" panose="020B0604020202020204" pitchFamily="34" charset="0"/>
                <a:cs typeface="Arial" panose="020B0604020202020204" pitchFamily="34" charset="0"/>
              </a:defRPr>
            </a:lvl3pPr>
            <a:lvl4pPr>
              <a:defRPr sz="2200">
                <a:solidFill>
                  <a:schemeClr val="tx1"/>
                </a:solidFill>
                <a:latin typeface="Arial" panose="020B0604020202020204" pitchFamily="34" charset="0"/>
                <a:cs typeface="Arial" panose="020B0604020202020204" pitchFamily="34" charset="0"/>
              </a:defRPr>
            </a:lvl4pPr>
            <a:lvl5pPr>
              <a:defRPr sz="2200">
                <a:solidFill>
                  <a:schemeClr val="tx1"/>
                </a:solidFill>
                <a:latin typeface="Arial" panose="020B0604020202020204" pitchFamily="34" charset="0"/>
                <a:cs typeface="Arial" panose="020B0604020202020204" pitchFamily="34" charset="0"/>
              </a:defRPr>
            </a:lvl5p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endParaRPr lang="en-GB" dirty="0"/>
          </a:p>
        </p:txBody>
      </p:sp>
    </p:spTree>
    <p:extLst>
      <p:ext uri="{BB962C8B-B14F-4D97-AF65-F5344CB8AC3E}">
        <p14:creationId xmlns:p14="http://schemas.microsoft.com/office/powerpoint/2010/main" val="26369390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cSld name="Leer">
    <p:spTree>
      <p:nvGrpSpPr>
        <p:cNvPr id="1" name=""/>
        <p:cNvGrpSpPr/>
        <p:nvPr/>
      </p:nvGrpSpPr>
      <p:grpSpPr>
        <a:xfrm>
          <a:off x="0" y="0"/>
          <a:ext cx="0" cy="0"/>
          <a:chOff x="0" y="0"/>
          <a:chExt cx="0" cy="0"/>
        </a:xfrm>
      </p:grpSpPr>
      <p:sp>
        <p:nvSpPr>
          <p:cNvPr id="2" name="Datumsplatzhalter 1">
            <a:extLst>
              <a:ext uri="{FF2B5EF4-FFF2-40B4-BE49-F238E27FC236}">
                <a16:creationId xmlns:a16="http://schemas.microsoft.com/office/drawing/2014/main" id="{4C208062-E2E1-3E44-A13E-C8B4BCD17C53}"/>
              </a:ext>
            </a:extLst>
          </p:cNvPr>
          <p:cNvSpPr>
            <a:spLocks noGrp="1"/>
          </p:cNvSpPr>
          <p:nvPr>
            <p:ph type="dt" sz="half" idx="10"/>
          </p:nvPr>
        </p:nvSpPr>
        <p:spPr/>
        <p:txBody>
          <a:bodyPr/>
          <a:lstStyle/>
          <a:p>
            <a:fld id="{FF78EC71-91A7-0644-BDC9-6A442BE801F4}" type="datetimeFigureOut">
              <a:rPr lang="de-DE" smtClean="0"/>
              <a:t>12.12.24</a:t>
            </a:fld>
            <a:endParaRPr lang="de-DE"/>
          </a:p>
        </p:txBody>
      </p:sp>
      <p:sp>
        <p:nvSpPr>
          <p:cNvPr id="3" name="Fußzeilenplatzhalter 2">
            <a:extLst>
              <a:ext uri="{FF2B5EF4-FFF2-40B4-BE49-F238E27FC236}">
                <a16:creationId xmlns:a16="http://schemas.microsoft.com/office/drawing/2014/main" id="{515F658A-DB70-5943-8FA9-4A54F8F85195}"/>
              </a:ext>
            </a:extLst>
          </p:cNvPr>
          <p:cNvSpPr>
            <a:spLocks noGrp="1"/>
          </p:cNvSpPr>
          <p:nvPr>
            <p:ph type="ftr" sz="quarter" idx="11"/>
          </p:nvPr>
        </p:nvSpPr>
        <p:spPr/>
        <p:txBody>
          <a:bodyPr/>
          <a:lstStyle/>
          <a:p>
            <a:endParaRPr lang="de-DE"/>
          </a:p>
        </p:txBody>
      </p:sp>
      <p:sp>
        <p:nvSpPr>
          <p:cNvPr id="4" name="Foliennummernplatzhalter 3">
            <a:extLst>
              <a:ext uri="{FF2B5EF4-FFF2-40B4-BE49-F238E27FC236}">
                <a16:creationId xmlns:a16="http://schemas.microsoft.com/office/drawing/2014/main" id="{5B10D90A-79C6-5543-B66C-294FE4F689E4}"/>
              </a:ext>
            </a:extLst>
          </p:cNvPr>
          <p:cNvSpPr>
            <a:spLocks noGrp="1"/>
          </p:cNvSpPr>
          <p:nvPr>
            <p:ph type="sldNum" sz="quarter" idx="12"/>
          </p:nvPr>
        </p:nvSpPr>
        <p:spPr/>
        <p:txBody>
          <a:bodyPr/>
          <a:lstStyle/>
          <a:p>
            <a:fld id="{25DC74D3-8097-5E46-98B3-D8D10DFDBAD7}" type="slidenum">
              <a:rPr lang="de-DE" smtClean="0"/>
              <a:t>‹Nr.›</a:t>
            </a:fld>
            <a:endParaRPr lang="de-DE"/>
          </a:p>
        </p:txBody>
      </p:sp>
    </p:spTree>
    <p:extLst>
      <p:ext uri="{BB962C8B-B14F-4D97-AF65-F5344CB8AC3E}">
        <p14:creationId xmlns:p14="http://schemas.microsoft.com/office/powerpoint/2010/main" val="162303817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29506"/>
            <a:ext cx="12192000" cy="7165802"/>
            <a:chOff x="0" y="-29506"/>
            <a:chExt cx="12192000" cy="7165802"/>
          </a:xfrm>
        </p:grpSpPr>
        <p:cxnSp>
          <p:nvCxnSpPr>
            <p:cNvPr id="20" name="Straight Connector 19"/>
            <p:cNvCxnSpPr>
              <a:cxnSpLocks/>
            </p:cNvCxnSpPr>
            <p:nvPr/>
          </p:nvCxnSpPr>
          <p:spPr>
            <a:xfrm>
              <a:off x="10599091" y="-29506"/>
              <a:ext cx="1592909" cy="6569454"/>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a:cxnSpLocks/>
            </p:cNvCxnSpPr>
            <p:nvPr/>
          </p:nvCxnSpPr>
          <p:spPr>
            <a:xfrm flipH="1">
              <a:off x="8741145" y="3681413"/>
              <a:ext cx="3447680" cy="3454883"/>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998765" y="-8467"/>
              <a:ext cx="2190060" cy="7015554"/>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9873281" y="3048000"/>
              <a:ext cx="2318719"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userDrawn="1"/>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1117276" y="-8467"/>
              <a:ext cx="1071548"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127974" y="3589867"/>
              <a:ext cx="2060851" cy="3289172"/>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de-DE" dirty="0"/>
              <a:t>Mastertitelformat bearbeiten</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ACA8B55F-30CC-4164-B6E4-7C38A0BA78B1}" type="datetimeFigureOut">
              <a:rPr lang="en-GB" smtClean="0"/>
              <a:t>12/12/2024</a:t>
            </a:fld>
            <a:endParaRPr lang="en-GB"/>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GB"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A4E1CB74-7818-4C88-B969-EAA19F14AC84}" type="slidenum">
              <a:rPr lang="en-GB" smtClean="0"/>
              <a:t>‹Nr.›</a:t>
            </a:fld>
            <a:endParaRPr lang="en-GB"/>
          </a:p>
        </p:txBody>
      </p:sp>
      <p:sp>
        <p:nvSpPr>
          <p:cNvPr id="16" name="Textfeld 15">
            <a:extLst>
              <a:ext uri="{FF2B5EF4-FFF2-40B4-BE49-F238E27FC236}">
                <a16:creationId xmlns:a16="http://schemas.microsoft.com/office/drawing/2014/main" id="{FE2DA707-42F5-4D15-AE7F-ED48FFC3E24D}"/>
              </a:ext>
            </a:extLst>
          </p:cNvPr>
          <p:cNvSpPr txBox="1"/>
          <p:nvPr userDrawn="1"/>
        </p:nvSpPr>
        <p:spPr>
          <a:xfrm>
            <a:off x="398308" y="6611779"/>
            <a:ext cx="9325154" cy="246221"/>
          </a:xfrm>
          <a:prstGeom prst="rect">
            <a:avLst/>
          </a:prstGeom>
          <a:noFill/>
        </p:spPr>
        <p:txBody>
          <a:bodyPr wrap="square" rtlCol="0">
            <a:spAutoFit/>
          </a:bodyPr>
          <a:lstStyle/>
          <a:p>
            <a:r>
              <a:rPr lang="de-DE" sz="1000" dirty="0">
                <a:latin typeface="Calibri" panose="020F0502020204030204" pitchFamily="34" charset="0"/>
                <a:cs typeface="Calibri" panose="020F0502020204030204" pitchFamily="34" charset="0"/>
              </a:rPr>
              <a:t>© 2025 planpolitik | europa-unterrichten.de | Nutzung nur für nichtkommerzielle und pädagogische Zwecke | Unterstützt vom Land Berlin, vertreten durch die Senatskanzlei</a:t>
            </a:r>
            <a:endParaRPr lang="en-GB" sz="10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744583544"/>
      </p:ext>
    </p:extLst>
  </p:cSld>
  <p:clrMap bg1="lt1" tx1="dk1" bg2="lt2" tx2="dk2" accent1="accent1" accent2="accent2" accent3="accent3" accent4="accent4" accent5="accent5" accent6="accent6" hlink="hlink" folHlink="folHlink"/>
  <p:sldLayoutIdLst>
    <p:sldLayoutId id="2147483677" r:id="rId1"/>
    <p:sldLayoutId id="2147483678" r:id="rId2"/>
    <p:sldLayoutId id="2147483679" r:id="rId3"/>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34.png"/><Relationship Id="rId5" Type="http://schemas.openxmlformats.org/officeDocument/2006/relationships/image" Target="../media/image33.png"/><Relationship Id="rId4" Type="http://schemas.openxmlformats.org/officeDocument/2006/relationships/image" Target="../media/image32.png"/></Relationships>
</file>

<file path=ppt/slides/_rels/slide12.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s://europa-unterrichten.de/" TargetMode="External"/><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3.png"/><Relationship Id="rId5" Type="http://schemas.openxmlformats.org/officeDocument/2006/relationships/image" Target="../media/image37.svg"/><Relationship Id="rId4" Type="http://schemas.openxmlformats.org/officeDocument/2006/relationships/image" Target="../media/image36.png"/></Relationships>
</file>

<file path=ppt/slides/_rels/slide2.xml.rels><?xml version="1.0" encoding="UTF-8" standalone="yes"?>
<Relationships xmlns="http://schemas.openxmlformats.org/package/2006/relationships"><Relationship Id="rId8" Type="http://schemas.openxmlformats.org/officeDocument/2006/relationships/image" Target="../media/image10.svg"/><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8.svg"/><Relationship Id="rId5" Type="http://schemas.openxmlformats.org/officeDocument/2006/relationships/image" Target="../media/image7.png"/><Relationship Id="rId10" Type="http://schemas.openxmlformats.org/officeDocument/2006/relationships/image" Target="../media/image12.svg"/><Relationship Id="rId4" Type="http://schemas.openxmlformats.org/officeDocument/2006/relationships/image" Target="../media/image6.svg"/><Relationship Id="rId9" Type="http://schemas.openxmlformats.org/officeDocument/2006/relationships/image" Target="../media/image11.png"/></Relationships>
</file>

<file path=ppt/slides/_rels/slide3.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5.xml.rels><?xml version="1.0" encoding="UTF-8" standalone="yes"?>
<Relationships xmlns="http://schemas.openxmlformats.org/package/2006/relationships"><Relationship Id="rId3" Type="http://schemas.openxmlformats.org/officeDocument/2006/relationships/image" Target="../media/image16.png"/><Relationship Id="rId7" Type="http://schemas.openxmlformats.org/officeDocument/2006/relationships/image" Target="../media/image20.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19.svg"/><Relationship Id="rId5" Type="http://schemas.openxmlformats.org/officeDocument/2006/relationships/image" Target="../media/image18.png"/><Relationship Id="rId4" Type="http://schemas.openxmlformats.org/officeDocument/2006/relationships/image" Target="../media/image17.png"/></Relationships>
</file>

<file path=ppt/slides/_rels/slide6.xml.rels><?xml version="1.0" encoding="UTF-8" standalone="yes"?>
<Relationships xmlns="http://schemas.openxmlformats.org/package/2006/relationships"><Relationship Id="rId8" Type="http://schemas.openxmlformats.org/officeDocument/2006/relationships/image" Target="../media/image22.svg"/><Relationship Id="rId13" Type="http://schemas.openxmlformats.org/officeDocument/2006/relationships/image" Target="../media/image20.png"/><Relationship Id="rId3" Type="http://schemas.openxmlformats.org/officeDocument/2006/relationships/image" Target="../media/image16.png"/><Relationship Id="rId7" Type="http://schemas.openxmlformats.org/officeDocument/2006/relationships/image" Target="../media/image21.png"/><Relationship Id="rId12" Type="http://schemas.openxmlformats.org/officeDocument/2006/relationships/image" Target="../media/image26.sv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19.svg"/><Relationship Id="rId11" Type="http://schemas.openxmlformats.org/officeDocument/2006/relationships/image" Target="../media/image25.png"/><Relationship Id="rId5" Type="http://schemas.openxmlformats.org/officeDocument/2006/relationships/image" Target="../media/image18.png"/><Relationship Id="rId10" Type="http://schemas.openxmlformats.org/officeDocument/2006/relationships/image" Target="../media/image24.svg"/><Relationship Id="rId4" Type="http://schemas.openxmlformats.org/officeDocument/2006/relationships/image" Target="../media/image17.png"/><Relationship Id="rId9" Type="http://schemas.openxmlformats.org/officeDocument/2006/relationships/image" Target="../media/image23.png"/></Relationships>
</file>

<file path=ppt/slides/_rels/slide7.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29.png"/><Relationship Id="rId4" Type="http://schemas.openxmlformats.org/officeDocument/2006/relationships/image" Target="../media/image28.PNG"/></Relationships>
</file>

<file path=ppt/slides/_rels/slide8.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id="{C5A4FB8F-F154-470B-8964-B70C5DD94490}"/>
              </a:ext>
            </a:extLst>
          </p:cNvPr>
          <p:cNvSpPr>
            <a:spLocks noGrp="1"/>
          </p:cNvSpPr>
          <p:nvPr>
            <p:ph type="body" sz="quarter" idx="10"/>
          </p:nvPr>
        </p:nvSpPr>
        <p:spPr>
          <a:xfrm>
            <a:off x="563511" y="3206953"/>
            <a:ext cx="5004370" cy="655637"/>
          </a:xfrm>
        </p:spPr>
        <p:txBody>
          <a:bodyPr/>
          <a:lstStyle/>
          <a:p>
            <a:r>
              <a:rPr lang="de-DE" b="1" dirty="0">
                <a:solidFill>
                  <a:schemeClr val="tx2"/>
                </a:solidFill>
              </a:rPr>
              <a:t>M6 Anti-</a:t>
            </a:r>
            <a:r>
              <a:rPr lang="de-DE" b="1" dirty="0" err="1">
                <a:solidFill>
                  <a:schemeClr val="tx2"/>
                </a:solidFill>
              </a:rPr>
              <a:t>Plastic</a:t>
            </a:r>
            <a:r>
              <a:rPr lang="de-DE" b="1" dirty="0">
                <a:solidFill>
                  <a:schemeClr val="tx2"/>
                </a:solidFill>
              </a:rPr>
              <a:t> Europe?!</a:t>
            </a:r>
          </a:p>
        </p:txBody>
      </p:sp>
    </p:spTree>
    <p:extLst>
      <p:ext uri="{BB962C8B-B14F-4D97-AF65-F5344CB8AC3E}">
        <p14:creationId xmlns:p14="http://schemas.microsoft.com/office/powerpoint/2010/main" val="390140103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5C93A82-6C29-C4D6-93DE-913D8C4B9223}"/>
            </a:ext>
          </a:extLst>
        </p:cNvPr>
        <p:cNvGrpSpPr/>
        <p:nvPr/>
      </p:nvGrpSpPr>
      <p:grpSpPr>
        <a:xfrm>
          <a:off x="0" y="0"/>
          <a:ext cx="0" cy="0"/>
          <a:chOff x="0" y="0"/>
          <a:chExt cx="0" cy="0"/>
        </a:xfrm>
      </p:grpSpPr>
      <p:sp>
        <p:nvSpPr>
          <p:cNvPr id="10" name="Textfeld 9">
            <a:extLst>
              <a:ext uri="{FF2B5EF4-FFF2-40B4-BE49-F238E27FC236}">
                <a16:creationId xmlns:a16="http://schemas.microsoft.com/office/drawing/2014/main" id="{3A1D435E-2234-3E96-961A-CBA2AF8450B1}"/>
              </a:ext>
            </a:extLst>
          </p:cNvPr>
          <p:cNvSpPr txBox="1"/>
          <p:nvPr/>
        </p:nvSpPr>
        <p:spPr>
          <a:xfrm>
            <a:off x="668685" y="431834"/>
            <a:ext cx="8715012" cy="754694"/>
          </a:xfrm>
          <a:prstGeom prst="rect">
            <a:avLst/>
          </a:prstGeom>
          <a:noFill/>
        </p:spPr>
        <p:txBody>
          <a:bodyPr wrap="square" rtlCol="0">
            <a:spAutoFit/>
          </a:bodyPr>
          <a:lstStyle/>
          <a:p>
            <a:pPr>
              <a:lnSpc>
                <a:spcPct val="150000"/>
              </a:lnSpc>
            </a:pPr>
            <a:r>
              <a:rPr lang="de-DE" sz="3200" b="1" dirty="0">
                <a:solidFill>
                  <a:srgbClr val="FFC000"/>
                </a:solidFill>
                <a:latin typeface="Calibri" panose="020F0502020204030204" pitchFamily="34" charset="0"/>
                <a:ea typeface="Source Sans Pro Light" panose="020B0403030403020204" pitchFamily="34" charset="0"/>
                <a:cs typeface="Calibri" panose="020F0502020204030204" pitchFamily="34" charset="0"/>
              </a:rPr>
              <a:t>THEMA 2 – </a:t>
            </a:r>
            <a:r>
              <a:rPr lang="de-DE" sz="3200" b="1" dirty="0">
                <a:latin typeface="Calibri" panose="020F0502020204030204" pitchFamily="34" charset="0"/>
                <a:ea typeface="Source Sans Pro Light" panose="020B0403030403020204" pitchFamily="34" charset="0"/>
                <a:cs typeface="Calibri" panose="020F0502020204030204" pitchFamily="34" charset="0"/>
              </a:rPr>
              <a:t>RECYCELTE TEXTILIEN</a:t>
            </a:r>
          </a:p>
        </p:txBody>
      </p:sp>
      <p:sp>
        <p:nvSpPr>
          <p:cNvPr id="6" name="Textfeld 5">
            <a:extLst>
              <a:ext uri="{FF2B5EF4-FFF2-40B4-BE49-F238E27FC236}">
                <a16:creationId xmlns:a16="http://schemas.microsoft.com/office/drawing/2014/main" id="{E4A2FB2F-874F-BD61-D44A-2B315026DDB3}"/>
              </a:ext>
            </a:extLst>
          </p:cNvPr>
          <p:cNvSpPr txBox="1"/>
          <p:nvPr/>
        </p:nvSpPr>
        <p:spPr>
          <a:xfrm>
            <a:off x="776477" y="1407953"/>
            <a:ext cx="7334590" cy="1155957"/>
          </a:xfrm>
          <a:prstGeom prst="rect">
            <a:avLst/>
          </a:prstGeom>
          <a:noFill/>
          <a:ln w="38100">
            <a:solidFill>
              <a:schemeClr val="tx2"/>
            </a:solidFill>
          </a:ln>
        </p:spPr>
        <p:txBody>
          <a:bodyPr wrap="square" rtlCol="0">
            <a:spAutoFit/>
          </a:bodyPr>
          <a:lstStyle/>
          <a:p>
            <a:r>
              <a:rPr lang="de-DE" sz="2400" b="1" dirty="0">
                <a:solidFill>
                  <a:schemeClr val="tx2">
                    <a:lumMod val="75000"/>
                  </a:schemeClr>
                </a:solidFill>
                <a:latin typeface="Calibri" panose="020F0502020204030204" pitchFamily="34" charset="0"/>
                <a:ea typeface="Source Sans Pro Light" panose="020B0403030403020204" pitchFamily="34" charset="0"/>
                <a:cs typeface="Calibri" panose="020F0502020204030204" pitchFamily="34" charset="0"/>
              </a:rPr>
              <a:t>Die EU-Kommission schlägt vor: </a:t>
            </a:r>
          </a:p>
          <a:p>
            <a:pPr marL="0" marR="0" indent="0" algn="l">
              <a:lnSpc>
                <a:spcPct val="94000"/>
              </a:lnSpc>
              <a:spcBef>
                <a:spcPts val="0"/>
              </a:spcBef>
              <a:spcAft>
                <a:spcPts val="0"/>
              </a:spcAft>
            </a:pPr>
            <a:r>
              <a:rPr lang="de-DE" sz="2400" dirty="0">
                <a:latin typeface="Calibri" panose="020F0502020204030204" pitchFamily="34" charset="0"/>
                <a:cs typeface="Calibri" panose="020F0502020204030204" pitchFamily="34" charset="0"/>
              </a:rPr>
              <a:t>15 % der in Kleidung verwendeten Textilfasern müssen</a:t>
            </a:r>
            <a:br>
              <a:rPr lang="de-DE" sz="2400" dirty="0">
                <a:latin typeface="Calibri" panose="020F0502020204030204" pitchFamily="34" charset="0"/>
                <a:cs typeface="Calibri" panose="020F0502020204030204" pitchFamily="34" charset="0"/>
              </a:rPr>
            </a:br>
            <a:r>
              <a:rPr lang="de-DE" sz="2400" dirty="0">
                <a:latin typeface="Calibri" panose="020F0502020204030204" pitchFamily="34" charset="0"/>
                <a:cs typeface="Calibri" panose="020F0502020204030204" pitchFamily="34" charset="0"/>
              </a:rPr>
              <a:t> in der gesamten EU aus recyceltem Material bestehen. </a:t>
            </a:r>
          </a:p>
        </p:txBody>
      </p:sp>
      <p:sp>
        <p:nvSpPr>
          <p:cNvPr id="7" name="Textfeld 6">
            <a:extLst>
              <a:ext uri="{FF2B5EF4-FFF2-40B4-BE49-F238E27FC236}">
                <a16:creationId xmlns:a16="http://schemas.microsoft.com/office/drawing/2014/main" id="{9B25677C-0886-1D35-86C1-DE1B49FF63B4}"/>
              </a:ext>
            </a:extLst>
          </p:cNvPr>
          <p:cNvSpPr txBox="1"/>
          <p:nvPr/>
        </p:nvSpPr>
        <p:spPr>
          <a:xfrm>
            <a:off x="776477" y="2808559"/>
            <a:ext cx="11927846" cy="1107996"/>
          </a:xfrm>
          <a:prstGeom prst="rect">
            <a:avLst/>
          </a:prstGeom>
          <a:noFill/>
        </p:spPr>
        <p:txBody>
          <a:bodyPr wrap="square" rtlCol="0">
            <a:spAutoFit/>
          </a:bodyPr>
          <a:lstStyle/>
          <a:p>
            <a:r>
              <a:rPr lang="de-DE" sz="2200" b="1" dirty="0">
                <a:solidFill>
                  <a:schemeClr val="tx2"/>
                </a:solidFill>
              </a:rPr>
              <a:t>Die Recyclingquote für Textilfasern soll erhöht werden.</a:t>
            </a:r>
          </a:p>
          <a:p>
            <a:r>
              <a:rPr lang="de-DE" sz="2200" b="1" dirty="0">
                <a:solidFill>
                  <a:schemeClr val="tx2"/>
                </a:solidFill>
              </a:rPr>
              <a:t>Die Optionen:</a:t>
            </a:r>
            <a:br>
              <a:rPr lang="de-DE" sz="2200" b="1" dirty="0">
                <a:solidFill>
                  <a:schemeClr val="tx2"/>
                </a:solidFill>
              </a:rPr>
            </a:br>
            <a:endParaRPr lang="de-DE" sz="2200" b="1" dirty="0">
              <a:solidFill>
                <a:schemeClr val="tx2"/>
              </a:solidFill>
            </a:endParaRPr>
          </a:p>
        </p:txBody>
      </p:sp>
      <p:sp>
        <p:nvSpPr>
          <p:cNvPr id="19" name="Abgerundetes Rechteck 18">
            <a:extLst>
              <a:ext uri="{FF2B5EF4-FFF2-40B4-BE49-F238E27FC236}">
                <a16:creationId xmlns:a16="http://schemas.microsoft.com/office/drawing/2014/main" id="{051E7E59-9DBB-CB3B-F69F-10E323141998}"/>
              </a:ext>
            </a:extLst>
          </p:cNvPr>
          <p:cNvSpPr/>
          <p:nvPr/>
        </p:nvSpPr>
        <p:spPr>
          <a:xfrm>
            <a:off x="1614664" y="4690243"/>
            <a:ext cx="9087206" cy="738000"/>
          </a:xfrm>
          <a:prstGeom prst="roundRect">
            <a:avLst/>
          </a:prstGeom>
          <a:solidFill>
            <a:schemeClr val="accent5">
              <a:lumMod val="20000"/>
              <a:lumOff val="80000"/>
            </a:schemeClr>
          </a:solidFill>
          <a:ln>
            <a:solidFill>
              <a:srgbClr val="F2F9F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000" i="1" dirty="0">
              <a:solidFill>
                <a:schemeClr val="tx1"/>
              </a:solidFill>
              <a:latin typeface="Calibri" panose="020F0502020204030204" pitchFamily="34" charset="0"/>
              <a:cs typeface="Calibri" panose="020F0502020204030204" pitchFamily="34" charset="0"/>
            </a:endParaRPr>
          </a:p>
          <a:p>
            <a:pPr marL="0" marR="0" indent="0" algn="l">
              <a:spcBef>
                <a:spcPts val="0"/>
              </a:spcBef>
              <a:spcAft>
                <a:spcPts val="600"/>
              </a:spcAft>
            </a:pPr>
            <a:endParaRPr lang="de-DE" sz="2000" b="1" kern="1400" dirty="0">
              <a:ln>
                <a:noFill/>
              </a:ln>
              <a:solidFill>
                <a:schemeClr val="tx1"/>
              </a:solidFill>
              <a:effectLst/>
              <a:latin typeface="Calibri" panose="020F0502020204030204" pitchFamily="34" charset="0"/>
              <a:cs typeface="Calibri" panose="020F0502020204030204" pitchFamily="34" charset="0"/>
            </a:endParaRPr>
          </a:p>
          <a:p>
            <a:pPr>
              <a:spcAft>
                <a:spcPts val="600"/>
              </a:spcAft>
            </a:pPr>
            <a:endParaRPr lang="de-DE" sz="2000" i="1"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p>
            <a:pPr>
              <a:spcAft>
                <a:spcPts val="600"/>
              </a:spcAft>
            </a:pPr>
            <a:r>
              <a:rPr lang="de-DE" sz="20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Jedes Land der EU entscheidet selbst, wie viel Prozent der Textilfasern in der Kleidung aus recyceltem Material bestehen muss. Das müssen mindestens __________% sein.</a:t>
            </a:r>
          </a:p>
          <a:p>
            <a:pPr marL="0" marR="0" indent="0" algn="l">
              <a:spcBef>
                <a:spcPts val="0"/>
              </a:spcBef>
              <a:spcAft>
                <a:spcPts val="600"/>
              </a:spcAft>
            </a:pPr>
            <a:endParaRPr lang="de-DE" sz="2000" i="1" dirty="0">
              <a:solidFill>
                <a:schemeClr val="tx1"/>
              </a:solidFill>
              <a:latin typeface="Calibri" panose="020F0502020204030204" pitchFamily="34" charset="0"/>
              <a:cs typeface="Calibri" panose="020F0502020204030204" pitchFamily="34" charset="0"/>
            </a:endParaRPr>
          </a:p>
          <a:p>
            <a:pPr marL="0" marR="0" indent="0" algn="l">
              <a:spcBef>
                <a:spcPts val="0"/>
              </a:spcBef>
              <a:spcAft>
                <a:spcPts val="600"/>
              </a:spcAft>
            </a:pPr>
            <a:r>
              <a:rPr lang="de-DE" sz="2000" kern="1400" dirty="0">
                <a:ln>
                  <a:noFill/>
                </a:ln>
                <a:solidFill>
                  <a:schemeClr val="tx1"/>
                </a:solidFill>
                <a:effectLst/>
                <a:latin typeface="Calibri" panose="020F0502020204030204" pitchFamily="34" charset="0"/>
                <a:cs typeface="Calibri" panose="020F0502020204030204" pitchFamily="34" charset="0"/>
              </a:rPr>
              <a:t> </a:t>
            </a:r>
          </a:p>
          <a:p>
            <a:pPr algn="ctr"/>
            <a:endParaRPr lang="de-DE" sz="2000" i="1" dirty="0">
              <a:solidFill>
                <a:schemeClr val="tx1"/>
              </a:solidFill>
              <a:latin typeface="Calibri" panose="020F0502020204030204" pitchFamily="34" charset="0"/>
              <a:cs typeface="Calibri" panose="020F0502020204030204" pitchFamily="34" charset="0"/>
            </a:endParaRPr>
          </a:p>
        </p:txBody>
      </p:sp>
      <p:sp>
        <p:nvSpPr>
          <p:cNvPr id="21" name="Abgerundetes Rechteck 8">
            <a:extLst>
              <a:ext uri="{FF2B5EF4-FFF2-40B4-BE49-F238E27FC236}">
                <a16:creationId xmlns:a16="http://schemas.microsoft.com/office/drawing/2014/main" id="{E70F2B0A-3A3E-CC0B-7654-3F2F81054AA9}"/>
              </a:ext>
            </a:extLst>
          </p:cNvPr>
          <p:cNvSpPr/>
          <p:nvPr/>
        </p:nvSpPr>
        <p:spPr>
          <a:xfrm>
            <a:off x="1614663" y="5697252"/>
            <a:ext cx="9087204" cy="736228"/>
          </a:xfrm>
          <a:prstGeom prst="roundRect">
            <a:avLst/>
          </a:prstGeom>
          <a:solidFill>
            <a:schemeClr val="accent5">
              <a:lumMod val="20000"/>
              <a:lumOff val="80000"/>
            </a:schemeClr>
          </a:solidFill>
          <a:ln>
            <a:solidFill>
              <a:srgbClr val="F2F9F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indent="0" algn="ctr">
              <a:lnSpc>
                <a:spcPct val="119000"/>
              </a:lnSpc>
              <a:spcBef>
                <a:spcPts val="0"/>
              </a:spcBef>
              <a:spcAft>
                <a:spcPts val="600"/>
              </a:spcAft>
            </a:pPr>
            <a:endParaRPr lang="de-DE" sz="2000" i="1" dirty="0">
              <a:solidFill>
                <a:schemeClr val="tx2">
                  <a:lumMod val="75000"/>
                </a:schemeClr>
              </a:solidFill>
              <a:latin typeface="Calibri     "/>
            </a:endParaRPr>
          </a:p>
          <a:p>
            <a:pPr marL="0" marR="0" indent="0" algn="ctr">
              <a:lnSpc>
                <a:spcPct val="119000"/>
              </a:lnSpc>
              <a:spcBef>
                <a:spcPts val="0"/>
              </a:spcBef>
              <a:spcAft>
                <a:spcPts val="600"/>
              </a:spcAft>
            </a:pPr>
            <a:endParaRPr lang="de-DE" sz="2000" i="1" dirty="0">
              <a:solidFill>
                <a:schemeClr val="tx2">
                  <a:lumMod val="75000"/>
                </a:schemeClr>
              </a:solidFill>
              <a:latin typeface="Calibri     "/>
            </a:endParaRPr>
          </a:p>
          <a:p>
            <a:pPr marL="0" marR="0" indent="0">
              <a:lnSpc>
                <a:spcPct val="119000"/>
              </a:lnSpc>
              <a:spcBef>
                <a:spcPts val="0"/>
              </a:spcBef>
              <a:spcAft>
                <a:spcPts val="600"/>
              </a:spcAft>
            </a:pPr>
            <a:endParaRPr lang="de-DE" sz="500" i="1" dirty="0">
              <a:solidFill>
                <a:schemeClr val="tx2">
                  <a:lumMod val="75000"/>
                </a:schemeClr>
              </a:solidFill>
              <a:latin typeface="Calibri     "/>
            </a:endParaRPr>
          </a:p>
          <a:p>
            <a:pPr marL="0" indent="0">
              <a:lnSpc>
                <a:spcPct val="107000"/>
              </a:lnSpc>
              <a:spcAft>
                <a:spcPts val="800"/>
              </a:spcAft>
              <a:buNone/>
            </a:pPr>
            <a:r>
              <a:rPr lang="de-DE" sz="20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Es gibt keine Recyclingquote für Textilfasern.</a:t>
            </a:r>
          </a:p>
          <a:p>
            <a:pPr marL="0" marR="0" indent="0" algn="l">
              <a:lnSpc>
                <a:spcPct val="119000"/>
              </a:lnSpc>
              <a:spcBef>
                <a:spcPts val="0"/>
              </a:spcBef>
              <a:spcAft>
                <a:spcPts val="600"/>
              </a:spcAft>
            </a:pPr>
            <a:r>
              <a:rPr lang="de-DE" sz="1800" kern="1400" dirty="0">
                <a:ln>
                  <a:noFill/>
                </a:ln>
                <a:solidFill>
                  <a:srgbClr val="000000"/>
                </a:solidFill>
                <a:effectLst/>
                <a:latin typeface="Calibri" panose="020F0502020204030204" pitchFamily="34" charset="0"/>
              </a:rPr>
              <a:t> </a:t>
            </a:r>
          </a:p>
          <a:p>
            <a:pPr algn="ctr"/>
            <a:endParaRPr lang="de-DE" sz="2000" i="1" dirty="0">
              <a:solidFill>
                <a:schemeClr val="tx2">
                  <a:lumMod val="75000"/>
                </a:schemeClr>
              </a:solidFill>
              <a:latin typeface="Calibri     "/>
            </a:endParaRPr>
          </a:p>
          <a:p>
            <a:pPr algn="ctr"/>
            <a:endParaRPr lang="de-DE" sz="2000" i="1" dirty="0">
              <a:solidFill>
                <a:schemeClr val="tx2">
                  <a:lumMod val="75000"/>
                </a:schemeClr>
              </a:solidFill>
              <a:latin typeface="Calibri     "/>
            </a:endParaRPr>
          </a:p>
        </p:txBody>
      </p:sp>
      <p:sp>
        <p:nvSpPr>
          <p:cNvPr id="12" name="Ellipse 11" descr="1">
            <a:extLst>
              <a:ext uri="{FF2B5EF4-FFF2-40B4-BE49-F238E27FC236}">
                <a16:creationId xmlns:a16="http://schemas.microsoft.com/office/drawing/2014/main" id="{96930E3A-AB2F-B1F3-92FD-0B28DE5B05F5}"/>
              </a:ext>
            </a:extLst>
          </p:cNvPr>
          <p:cNvSpPr/>
          <p:nvPr/>
        </p:nvSpPr>
        <p:spPr>
          <a:xfrm>
            <a:off x="854972" y="4729292"/>
            <a:ext cx="814536" cy="736227"/>
          </a:xfrm>
          <a:prstGeom prst="ellipse">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a:solidFill>
                  <a:schemeClr val="tx2"/>
                </a:solidFill>
              </a:rPr>
              <a:t>2</a:t>
            </a:r>
          </a:p>
        </p:txBody>
      </p:sp>
      <p:sp>
        <p:nvSpPr>
          <p:cNvPr id="22" name="Ellipse 11" descr="1">
            <a:extLst>
              <a:ext uri="{FF2B5EF4-FFF2-40B4-BE49-F238E27FC236}">
                <a16:creationId xmlns:a16="http://schemas.microsoft.com/office/drawing/2014/main" id="{9E9B0A03-A644-BA9E-D655-F76A7CEBE2C7}"/>
              </a:ext>
            </a:extLst>
          </p:cNvPr>
          <p:cNvSpPr/>
          <p:nvPr/>
        </p:nvSpPr>
        <p:spPr>
          <a:xfrm>
            <a:off x="868224" y="5689939"/>
            <a:ext cx="814536" cy="736227"/>
          </a:xfrm>
          <a:prstGeom prst="ellipse">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a:solidFill>
                  <a:schemeClr val="tx2"/>
                </a:solidFill>
              </a:rPr>
              <a:t>3</a:t>
            </a:r>
          </a:p>
        </p:txBody>
      </p:sp>
      <p:sp>
        <p:nvSpPr>
          <p:cNvPr id="2" name="Abgerundetes Rechteck 1">
            <a:extLst>
              <a:ext uri="{FF2B5EF4-FFF2-40B4-BE49-F238E27FC236}">
                <a16:creationId xmlns:a16="http://schemas.microsoft.com/office/drawing/2014/main" id="{0D46752F-2EF7-FFBC-E43F-4C37AEC6084E}"/>
              </a:ext>
            </a:extLst>
          </p:cNvPr>
          <p:cNvSpPr/>
          <p:nvPr/>
        </p:nvSpPr>
        <p:spPr>
          <a:xfrm>
            <a:off x="1614661" y="3690547"/>
            <a:ext cx="9087206" cy="738000"/>
          </a:xfrm>
          <a:prstGeom prst="roundRect">
            <a:avLst/>
          </a:prstGeom>
          <a:solidFill>
            <a:schemeClr val="accent5">
              <a:lumMod val="20000"/>
              <a:lumOff val="80000"/>
            </a:schemeClr>
          </a:solidFill>
          <a:ln>
            <a:solidFill>
              <a:srgbClr val="F2F9F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900" i="1" dirty="0">
              <a:solidFill>
                <a:schemeClr val="tx1"/>
              </a:solidFill>
              <a:latin typeface="Calibri     "/>
            </a:endParaRPr>
          </a:p>
          <a:p>
            <a:pPr marL="0" marR="0" indent="0" algn="l">
              <a:lnSpc>
                <a:spcPct val="119000"/>
              </a:lnSpc>
              <a:spcBef>
                <a:spcPts val="0"/>
              </a:spcBef>
              <a:spcAft>
                <a:spcPts val="600"/>
              </a:spcAft>
            </a:pPr>
            <a:endParaRPr lang="de-DE" sz="1900" b="1" kern="1400" dirty="0">
              <a:ln>
                <a:noFill/>
              </a:ln>
              <a:solidFill>
                <a:schemeClr val="tx1"/>
              </a:solidFill>
              <a:effectLst/>
              <a:latin typeface="Calibri" panose="020F0502020204030204" pitchFamily="34" charset="0"/>
            </a:endParaRPr>
          </a:p>
          <a:p>
            <a:pPr marL="0" indent="0">
              <a:lnSpc>
                <a:spcPct val="107000"/>
              </a:lnSpc>
              <a:spcAft>
                <a:spcPts val="800"/>
              </a:spcAft>
              <a:buNone/>
            </a:pPr>
            <a:r>
              <a:rPr lang="de-DE" sz="20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____________% der Textilfasern in Kleidungsstücken in der EU müssen aus recyceltem Material bestehen.</a:t>
            </a:r>
            <a:endParaRPr lang="de-DE" sz="2000" i="1" dirty="0">
              <a:solidFill>
                <a:schemeClr val="tx1"/>
              </a:solidFill>
              <a:latin typeface="Calibri" panose="020F0502020204030204" pitchFamily="34" charset="0"/>
              <a:cs typeface="Calibri" panose="020F0502020204030204" pitchFamily="34" charset="0"/>
            </a:endParaRPr>
          </a:p>
          <a:p>
            <a:pPr marL="0" marR="0" indent="0" algn="l">
              <a:lnSpc>
                <a:spcPct val="119000"/>
              </a:lnSpc>
              <a:spcBef>
                <a:spcPts val="0"/>
              </a:spcBef>
              <a:spcAft>
                <a:spcPts val="600"/>
              </a:spcAft>
            </a:pPr>
            <a:r>
              <a:rPr lang="de-DE" sz="1900" kern="1400" dirty="0">
                <a:ln>
                  <a:noFill/>
                </a:ln>
                <a:solidFill>
                  <a:schemeClr val="tx1"/>
                </a:solidFill>
                <a:effectLst/>
                <a:latin typeface="Calibri" panose="020F0502020204030204" pitchFamily="34" charset="0"/>
              </a:rPr>
              <a:t> </a:t>
            </a:r>
          </a:p>
          <a:p>
            <a:pPr algn="ctr"/>
            <a:endParaRPr lang="de-DE" sz="1900" i="1" dirty="0">
              <a:solidFill>
                <a:schemeClr val="tx1"/>
              </a:solidFill>
              <a:latin typeface="Calibri     "/>
            </a:endParaRPr>
          </a:p>
        </p:txBody>
      </p:sp>
      <p:sp>
        <p:nvSpPr>
          <p:cNvPr id="3" name="Ellipse 2" descr="1">
            <a:extLst>
              <a:ext uri="{FF2B5EF4-FFF2-40B4-BE49-F238E27FC236}">
                <a16:creationId xmlns:a16="http://schemas.microsoft.com/office/drawing/2014/main" id="{662110FD-6984-B1C8-BEC3-034962780CEC}"/>
              </a:ext>
            </a:extLst>
          </p:cNvPr>
          <p:cNvSpPr/>
          <p:nvPr/>
        </p:nvSpPr>
        <p:spPr>
          <a:xfrm>
            <a:off x="868224" y="3709367"/>
            <a:ext cx="814536" cy="736227"/>
          </a:xfrm>
          <a:prstGeom prst="ellipse">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a:solidFill>
                  <a:schemeClr val="tx2"/>
                </a:solidFill>
              </a:rPr>
              <a:t>1</a:t>
            </a:r>
          </a:p>
        </p:txBody>
      </p:sp>
    </p:spTree>
    <p:extLst>
      <p:ext uri="{BB962C8B-B14F-4D97-AF65-F5344CB8AC3E}">
        <p14:creationId xmlns:p14="http://schemas.microsoft.com/office/powerpoint/2010/main" val="304640589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id="{6B723377-45D4-4CDA-BC8B-891E9361C5E3}"/>
              </a:ext>
            </a:extLst>
          </p:cNvPr>
          <p:cNvSpPr>
            <a:spLocks noGrp="1"/>
          </p:cNvSpPr>
          <p:nvPr>
            <p:ph type="body" sz="quarter" idx="10"/>
          </p:nvPr>
        </p:nvSpPr>
        <p:spPr/>
        <p:txBody>
          <a:bodyPr/>
          <a:lstStyle/>
          <a:p>
            <a:r>
              <a:rPr lang="de-DE" b="1" dirty="0">
                <a:solidFill>
                  <a:schemeClr val="tx1"/>
                </a:solidFill>
              </a:rPr>
              <a:t>Das Europäische Parlament … </a:t>
            </a:r>
            <a:endParaRPr lang="en-GB" b="1" dirty="0">
              <a:solidFill>
                <a:schemeClr val="tx1"/>
              </a:solidFill>
            </a:endParaRPr>
          </a:p>
        </p:txBody>
      </p:sp>
      <p:sp>
        <p:nvSpPr>
          <p:cNvPr id="13" name="Textplatzhalter 72">
            <a:extLst>
              <a:ext uri="{FF2B5EF4-FFF2-40B4-BE49-F238E27FC236}">
                <a16:creationId xmlns:a16="http://schemas.microsoft.com/office/drawing/2014/main" id="{3BA36BCD-9E1C-4077-BBA1-C47760658EF1}"/>
              </a:ext>
            </a:extLst>
          </p:cNvPr>
          <p:cNvSpPr>
            <a:spLocks noGrp="1"/>
          </p:cNvSpPr>
          <p:nvPr>
            <p:ph type="body" sz="quarter" idx="11"/>
          </p:nvPr>
        </p:nvSpPr>
        <p:spPr>
          <a:xfrm>
            <a:off x="646113" y="1282700"/>
            <a:ext cx="9780587" cy="5018088"/>
          </a:xfrm>
        </p:spPr>
        <p:txBody>
          <a:bodyPr numCol="2">
            <a:normAutofit/>
          </a:bodyPr>
          <a:lstStyle/>
          <a:p>
            <a:pPr defTabSz="430213"/>
            <a:r>
              <a:rPr lang="de-DE" dirty="0"/>
              <a:t>ist ein Arbeitsparlament und tagt </a:t>
            </a:r>
            <a:br>
              <a:rPr lang="de-DE" dirty="0"/>
            </a:br>
            <a:r>
              <a:rPr lang="de-DE" dirty="0"/>
              <a:t>im Plenum und in Ausschüssen.</a:t>
            </a:r>
          </a:p>
          <a:p>
            <a:pPr marL="0" indent="0" defTabSz="430213">
              <a:buNone/>
            </a:pPr>
            <a:endParaRPr lang="de-DE" dirty="0"/>
          </a:p>
          <a:p>
            <a:pPr marL="0" indent="0" defTabSz="430213">
              <a:buNone/>
            </a:pPr>
            <a:r>
              <a:rPr lang="de-DE" sz="2000" b="1" dirty="0">
                <a:solidFill>
                  <a:schemeClr val="tx2">
                    <a:lumMod val="60000"/>
                    <a:lumOff val="40000"/>
                  </a:schemeClr>
                </a:solidFill>
              </a:rPr>
              <a:t>	ENVI</a:t>
            </a:r>
          </a:p>
          <a:p>
            <a:pPr marL="0" indent="0" defTabSz="430213">
              <a:buNone/>
            </a:pPr>
            <a:r>
              <a:rPr lang="de-DE" sz="2000" dirty="0">
                <a:solidFill>
                  <a:schemeClr val="tx2">
                    <a:lumMod val="60000"/>
                    <a:lumOff val="40000"/>
                  </a:schemeClr>
                </a:solidFill>
              </a:rPr>
              <a:t>	Ausschuss für Umweltfragen, </a:t>
            </a:r>
            <a:br>
              <a:rPr lang="de-DE" sz="2000" dirty="0">
                <a:solidFill>
                  <a:schemeClr val="tx2">
                    <a:lumMod val="60000"/>
                    <a:lumOff val="40000"/>
                  </a:schemeClr>
                </a:solidFill>
              </a:rPr>
            </a:br>
            <a:r>
              <a:rPr lang="de-DE" sz="2000" dirty="0">
                <a:solidFill>
                  <a:schemeClr val="tx2">
                    <a:lumMod val="60000"/>
                    <a:lumOff val="40000"/>
                  </a:schemeClr>
                </a:solidFill>
              </a:rPr>
              <a:t>	öffentliche Gesundheit und 	Lebensmittelsicherheit</a:t>
            </a:r>
          </a:p>
          <a:p>
            <a:pPr marL="0" indent="0" defTabSz="430213">
              <a:buNone/>
            </a:pPr>
            <a:endParaRPr lang="de-DE" sz="2000" dirty="0">
              <a:solidFill>
                <a:schemeClr val="tx2">
                  <a:lumMod val="60000"/>
                  <a:lumOff val="40000"/>
                </a:schemeClr>
              </a:solidFill>
            </a:endParaRPr>
          </a:p>
          <a:p>
            <a:pPr marL="0" indent="0" defTabSz="430213">
              <a:buNone/>
            </a:pPr>
            <a:r>
              <a:rPr lang="de-DE" sz="2000" b="1" dirty="0">
                <a:solidFill>
                  <a:schemeClr val="accent3">
                    <a:lumMod val="75000"/>
                  </a:schemeClr>
                </a:solidFill>
              </a:rPr>
              <a:t>	ECON</a:t>
            </a:r>
          </a:p>
          <a:p>
            <a:pPr marL="0" indent="0" defTabSz="430213">
              <a:buNone/>
            </a:pPr>
            <a:r>
              <a:rPr lang="de-DE" sz="2000" dirty="0">
                <a:solidFill>
                  <a:schemeClr val="accent3">
                    <a:lumMod val="75000"/>
                  </a:schemeClr>
                </a:solidFill>
              </a:rPr>
              <a:t>	Ausschuss für Wirtschaft und </a:t>
            </a:r>
            <a:br>
              <a:rPr lang="de-DE" sz="2000" dirty="0">
                <a:solidFill>
                  <a:schemeClr val="accent3">
                    <a:lumMod val="75000"/>
                  </a:schemeClr>
                </a:solidFill>
              </a:rPr>
            </a:br>
            <a:r>
              <a:rPr lang="de-DE" sz="2000" dirty="0">
                <a:solidFill>
                  <a:schemeClr val="accent3">
                    <a:lumMod val="75000"/>
                  </a:schemeClr>
                </a:solidFill>
              </a:rPr>
              <a:t>	Währung</a:t>
            </a:r>
          </a:p>
          <a:p>
            <a:pPr marL="0" indent="0">
              <a:buNone/>
            </a:pPr>
            <a:endParaRPr lang="de-DE" dirty="0"/>
          </a:p>
          <a:p>
            <a:r>
              <a:rPr lang="de-DE" dirty="0"/>
              <a:t>J</a:t>
            </a:r>
            <a:r>
              <a:rPr lang="en-GB" dirty="0" err="1"/>
              <a:t>eder</a:t>
            </a:r>
            <a:r>
              <a:rPr lang="en-GB" dirty="0"/>
              <a:t> </a:t>
            </a:r>
            <a:r>
              <a:rPr lang="en-GB" dirty="0" err="1"/>
              <a:t>Ausschuss</a:t>
            </a:r>
            <a:r>
              <a:rPr lang="en-GB" dirty="0"/>
              <a:t> hat </a:t>
            </a:r>
            <a:r>
              <a:rPr lang="en-GB" dirty="0" err="1"/>
              <a:t>eine</a:t>
            </a:r>
            <a:r>
              <a:rPr lang="en-GB" dirty="0"/>
              <a:t> </a:t>
            </a:r>
            <a:r>
              <a:rPr lang="en-GB" dirty="0" err="1"/>
              <a:t>Leitung</a:t>
            </a:r>
            <a:r>
              <a:rPr lang="en-GB" dirty="0"/>
              <a:t> und </a:t>
            </a:r>
            <a:r>
              <a:rPr lang="en-GB" dirty="0" err="1"/>
              <a:t>eine</a:t>
            </a:r>
            <a:r>
              <a:rPr lang="en-GB" dirty="0"/>
              <a:t> </a:t>
            </a:r>
            <a:r>
              <a:rPr lang="en-GB" dirty="0" err="1"/>
              <a:t>Stellvertretung</a:t>
            </a:r>
            <a:r>
              <a:rPr lang="en-GB" dirty="0"/>
              <a:t>.</a:t>
            </a:r>
          </a:p>
          <a:p>
            <a:pPr marL="0" indent="0">
              <a:buNone/>
            </a:pPr>
            <a:endParaRPr lang="de-DE" dirty="0"/>
          </a:p>
          <a:p>
            <a:pPr marL="0" indent="0">
              <a:buNone/>
            </a:pPr>
            <a:endParaRPr lang="de-DE" sz="2000" dirty="0"/>
          </a:p>
          <a:p>
            <a:pPr marL="989013" indent="0">
              <a:buNone/>
            </a:pPr>
            <a:r>
              <a:rPr lang="de-DE" sz="2000" dirty="0">
                <a:solidFill>
                  <a:schemeClr val="tx2">
                    <a:lumMod val="60000"/>
                    <a:lumOff val="40000"/>
                  </a:schemeClr>
                </a:solidFill>
              </a:rPr>
              <a:t>Hartmut Schallwort</a:t>
            </a:r>
          </a:p>
          <a:p>
            <a:pPr marL="989013" indent="0">
              <a:buNone/>
            </a:pPr>
            <a:endParaRPr lang="de-DE" sz="200" dirty="0">
              <a:solidFill>
                <a:schemeClr val="tx2">
                  <a:lumMod val="60000"/>
                  <a:lumOff val="40000"/>
                </a:schemeClr>
              </a:solidFill>
            </a:endParaRPr>
          </a:p>
          <a:p>
            <a:pPr marL="989013" indent="0">
              <a:buNone/>
            </a:pPr>
            <a:r>
              <a:rPr lang="de-DE" sz="2000" dirty="0">
                <a:solidFill>
                  <a:schemeClr val="tx2">
                    <a:lumMod val="60000"/>
                    <a:lumOff val="40000"/>
                  </a:schemeClr>
                </a:solidFill>
              </a:rPr>
              <a:t>Annika </a:t>
            </a:r>
            <a:r>
              <a:rPr lang="de-DE" sz="2000" dirty="0" err="1">
                <a:solidFill>
                  <a:schemeClr val="tx2">
                    <a:lumMod val="60000"/>
                    <a:lumOff val="40000"/>
                  </a:schemeClr>
                </a:solidFill>
              </a:rPr>
              <a:t>Berglund</a:t>
            </a:r>
            <a:endParaRPr lang="de-DE" sz="2000" dirty="0">
              <a:solidFill>
                <a:schemeClr val="tx2">
                  <a:lumMod val="60000"/>
                  <a:lumOff val="40000"/>
                </a:schemeClr>
              </a:solidFill>
            </a:endParaRPr>
          </a:p>
          <a:p>
            <a:pPr marL="989013" indent="0">
              <a:buNone/>
            </a:pPr>
            <a:endParaRPr lang="de-DE" sz="2000" dirty="0">
              <a:solidFill>
                <a:schemeClr val="tx2">
                  <a:lumMod val="60000"/>
                  <a:lumOff val="40000"/>
                </a:schemeClr>
              </a:solidFill>
            </a:endParaRPr>
          </a:p>
          <a:p>
            <a:pPr marL="989013" indent="0">
              <a:buNone/>
            </a:pPr>
            <a:r>
              <a:rPr lang="de-DE" sz="2000" dirty="0">
                <a:solidFill>
                  <a:schemeClr val="accent3">
                    <a:lumMod val="75000"/>
                  </a:schemeClr>
                </a:solidFill>
              </a:rPr>
              <a:t>Nisse </a:t>
            </a:r>
            <a:r>
              <a:rPr lang="de-DE" sz="2000" dirty="0" err="1">
                <a:solidFill>
                  <a:schemeClr val="accent3">
                    <a:lumMod val="75000"/>
                  </a:schemeClr>
                </a:solidFill>
              </a:rPr>
              <a:t>Svendström</a:t>
            </a:r>
            <a:r>
              <a:rPr lang="de-DE" sz="2000" dirty="0">
                <a:solidFill>
                  <a:schemeClr val="accent3">
                    <a:lumMod val="75000"/>
                  </a:schemeClr>
                </a:solidFill>
              </a:rPr>
              <a:t> </a:t>
            </a:r>
          </a:p>
          <a:p>
            <a:pPr marL="989013" indent="0">
              <a:buNone/>
            </a:pPr>
            <a:endParaRPr lang="de-DE" sz="200" dirty="0">
              <a:solidFill>
                <a:schemeClr val="accent3">
                  <a:lumMod val="75000"/>
                </a:schemeClr>
              </a:solidFill>
            </a:endParaRPr>
          </a:p>
          <a:p>
            <a:pPr marL="989013" indent="0">
              <a:buNone/>
            </a:pPr>
            <a:r>
              <a:rPr lang="de-DE" sz="2000" dirty="0">
                <a:solidFill>
                  <a:schemeClr val="accent3">
                    <a:lumMod val="75000"/>
                  </a:schemeClr>
                </a:solidFill>
              </a:rPr>
              <a:t>Aurore </a:t>
            </a:r>
            <a:r>
              <a:rPr lang="de-DE" sz="2000" dirty="0" err="1">
                <a:solidFill>
                  <a:schemeClr val="accent3">
                    <a:lumMod val="75000"/>
                  </a:schemeClr>
                </a:solidFill>
              </a:rPr>
              <a:t>Fuseau</a:t>
            </a:r>
            <a:endParaRPr lang="de-DE" sz="2000" dirty="0">
              <a:solidFill>
                <a:schemeClr val="accent3">
                  <a:lumMod val="75000"/>
                </a:schemeClr>
              </a:solidFill>
            </a:endParaRPr>
          </a:p>
        </p:txBody>
      </p:sp>
      <p:pic>
        <p:nvPicPr>
          <p:cNvPr id="14" name="Grafik 13">
            <a:extLst>
              <a:ext uri="{FF2B5EF4-FFF2-40B4-BE49-F238E27FC236}">
                <a16:creationId xmlns:a16="http://schemas.microsoft.com/office/drawing/2014/main" id="{04B17184-75D1-4751-83AD-45E62C1FF9F5}"/>
              </a:ext>
            </a:extLst>
          </p:cNvPr>
          <p:cNvPicPr>
            <a:picLocks noChangeAspect="1"/>
          </p:cNvPicPr>
          <p:nvPr/>
        </p:nvPicPr>
        <p:blipFill>
          <a:blip r:embed="rId3"/>
          <a:stretch>
            <a:fillRect/>
          </a:stretch>
        </p:blipFill>
        <p:spPr>
          <a:xfrm>
            <a:off x="5536406" y="2933890"/>
            <a:ext cx="789501" cy="390178"/>
          </a:xfrm>
          <a:prstGeom prst="rect">
            <a:avLst/>
          </a:prstGeom>
        </p:spPr>
      </p:pic>
      <p:pic>
        <p:nvPicPr>
          <p:cNvPr id="15" name="Grafik 14">
            <a:extLst>
              <a:ext uri="{FF2B5EF4-FFF2-40B4-BE49-F238E27FC236}">
                <a16:creationId xmlns:a16="http://schemas.microsoft.com/office/drawing/2014/main" id="{082AC986-7121-4D09-A7DB-BC71842390D7}"/>
              </a:ext>
            </a:extLst>
          </p:cNvPr>
          <p:cNvPicPr>
            <a:picLocks noChangeAspect="1"/>
          </p:cNvPicPr>
          <p:nvPr/>
        </p:nvPicPr>
        <p:blipFill>
          <a:blip r:embed="rId4"/>
          <a:stretch>
            <a:fillRect/>
          </a:stretch>
        </p:blipFill>
        <p:spPr>
          <a:xfrm>
            <a:off x="5785922" y="4423459"/>
            <a:ext cx="423849" cy="421685"/>
          </a:xfrm>
          <a:prstGeom prst="rect">
            <a:avLst/>
          </a:prstGeom>
        </p:spPr>
      </p:pic>
      <p:pic>
        <p:nvPicPr>
          <p:cNvPr id="16" name="Grafik 15">
            <a:extLst>
              <a:ext uri="{FF2B5EF4-FFF2-40B4-BE49-F238E27FC236}">
                <a16:creationId xmlns:a16="http://schemas.microsoft.com/office/drawing/2014/main" id="{E3F26FBB-CA2A-4A4D-93CD-372834A2F5D4}"/>
              </a:ext>
            </a:extLst>
          </p:cNvPr>
          <p:cNvPicPr>
            <a:picLocks noChangeAspect="1"/>
          </p:cNvPicPr>
          <p:nvPr/>
        </p:nvPicPr>
        <p:blipFill>
          <a:blip r:embed="rId5" cstate="print">
            <a:extLst>
              <a:ext uri="{28A0092B-C50C-407E-A947-70E740481C1C}">
                <a14:useLocalDpi xmlns:a14="http://schemas.microsoft.com/office/drawing/2010/main" val="0"/>
              </a:ext>
            </a:extLst>
          </a:blip>
          <a:srcRect/>
          <a:stretch/>
        </p:blipFill>
        <p:spPr>
          <a:xfrm>
            <a:off x="5536406" y="5024035"/>
            <a:ext cx="922882" cy="437408"/>
          </a:xfrm>
          <a:prstGeom prst="rect">
            <a:avLst/>
          </a:prstGeom>
        </p:spPr>
      </p:pic>
      <p:pic>
        <p:nvPicPr>
          <p:cNvPr id="17" name="Grafik 16" descr="Ein Bild, das Text, Raum enthält.&#10;&#10;Automatisch generierte Beschreibung">
            <a:extLst>
              <a:ext uri="{FF2B5EF4-FFF2-40B4-BE49-F238E27FC236}">
                <a16:creationId xmlns:a16="http://schemas.microsoft.com/office/drawing/2014/main" id="{25958340-2CD2-49FF-A17F-02EFA998B079}"/>
              </a:ext>
            </a:extLst>
          </p:cNvPr>
          <p:cNvPicPr>
            <a:picLocks noChangeAspect="1"/>
          </p:cNvPicPr>
          <p:nvPr/>
        </p:nvPicPr>
        <p:blipFill>
          <a:blip r:embed="rId6" cstate="hqprint">
            <a:extLst>
              <a:ext uri="{28A0092B-C50C-407E-A947-70E740481C1C}">
                <a14:useLocalDpi xmlns:a14="http://schemas.microsoft.com/office/drawing/2010/main" val="0"/>
              </a:ext>
            </a:extLst>
          </a:blip>
          <a:stretch>
            <a:fillRect/>
          </a:stretch>
        </p:blipFill>
        <p:spPr>
          <a:xfrm>
            <a:off x="5616869" y="3511484"/>
            <a:ext cx="705795" cy="516561"/>
          </a:xfrm>
          <a:prstGeom prst="rect">
            <a:avLst/>
          </a:prstGeom>
        </p:spPr>
      </p:pic>
    </p:spTree>
    <p:extLst>
      <p:ext uri="{BB962C8B-B14F-4D97-AF65-F5344CB8AC3E}">
        <p14:creationId xmlns:p14="http://schemas.microsoft.com/office/powerpoint/2010/main" val="358528938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id="{6B723377-45D4-4CDA-BC8B-891E9361C5E3}"/>
              </a:ext>
            </a:extLst>
          </p:cNvPr>
          <p:cNvSpPr>
            <a:spLocks noGrp="1"/>
          </p:cNvSpPr>
          <p:nvPr>
            <p:ph type="body" sz="quarter" idx="10"/>
          </p:nvPr>
        </p:nvSpPr>
        <p:spPr/>
        <p:txBody>
          <a:bodyPr/>
          <a:lstStyle/>
          <a:p>
            <a:r>
              <a:rPr lang="de-DE" b="1" dirty="0">
                <a:solidFill>
                  <a:schemeClr val="tx1"/>
                </a:solidFill>
              </a:rPr>
              <a:t>Rollenverteilung</a:t>
            </a:r>
            <a:endParaRPr lang="en-GB" b="1" dirty="0">
              <a:solidFill>
                <a:schemeClr val="tx1"/>
              </a:solidFill>
            </a:endParaRPr>
          </a:p>
        </p:txBody>
      </p:sp>
      <p:sp>
        <p:nvSpPr>
          <p:cNvPr id="3" name="Textplatzhalter 2">
            <a:extLst>
              <a:ext uri="{FF2B5EF4-FFF2-40B4-BE49-F238E27FC236}">
                <a16:creationId xmlns:a16="http://schemas.microsoft.com/office/drawing/2014/main" id="{DA66DA62-6B0E-426B-A2DD-B89AA182D0E3}"/>
              </a:ext>
            </a:extLst>
          </p:cNvPr>
          <p:cNvSpPr>
            <a:spLocks noGrp="1"/>
          </p:cNvSpPr>
          <p:nvPr>
            <p:ph type="body" sz="quarter" idx="11"/>
          </p:nvPr>
        </p:nvSpPr>
        <p:spPr>
          <a:xfrm>
            <a:off x="646113" y="1282700"/>
            <a:ext cx="9941097" cy="5018088"/>
          </a:xfrm>
        </p:spPr>
        <p:txBody>
          <a:bodyPr>
            <a:normAutofit/>
          </a:bodyPr>
          <a:lstStyle/>
          <a:p>
            <a:pPr marL="0" indent="0">
              <a:buNone/>
            </a:pPr>
            <a:endParaRPr lang="de-DE" dirty="0"/>
          </a:p>
          <a:p>
            <a:pPr marL="0" indent="0">
              <a:buNone/>
            </a:pPr>
            <a:endParaRPr lang="en-GB" dirty="0"/>
          </a:p>
        </p:txBody>
      </p:sp>
      <p:pic>
        <p:nvPicPr>
          <p:cNvPr id="4" name="Grafik 3">
            <a:extLst>
              <a:ext uri="{FF2B5EF4-FFF2-40B4-BE49-F238E27FC236}">
                <a16:creationId xmlns:a16="http://schemas.microsoft.com/office/drawing/2014/main" id="{83D1CEFC-14FE-4C81-A9A1-A379D62E5F22}"/>
              </a:ext>
            </a:extLst>
          </p:cNvPr>
          <p:cNvPicPr>
            <a:picLocks noChangeAspect="1"/>
          </p:cNvPicPr>
          <p:nvPr/>
        </p:nvPicPr>
        <p:blipFill>
          <a:blip r:embed="rId3"/>
          <a:stretch>
            <a:fillRect/>
          </a:stretch>
        </p:blipFill>
        <p:spPr>
          <a:xfrm>
            <a:off x="2421873" y="1652096"/>
            <a:ext cx="6980792" cy="4186013"/>
          </a:xfrm>
          <a:prstGeom prst="rect">
            <a:avLst/>
          </a:prstGeom>
        </p:spPr>
      </p:pic>
      <p:sp>
        <p:nvSpPr>
          <p:cNvPr id="5" name="Textfeld 4">
            <a:extLst>
              <a:ext uri="{FF2B5EF4-FFF2-40B4-BE49-F238E27FC236}">
                <a16:creationId xmlns:a16="http://schemas.microsoft.com/office/drawing/2014/main" id="{F9F75491-470D-49C3-B3EF-18BFDA717DA2}"/>
              </a:ext>
            </a:extLst>
          </p:cNvPr>
          <p:cNvSpPr txBox="1"/>
          <p:nvPr/>
        </p:nvSpPr>
        <p:spPr>
          <a:xfrm>
            <a:off x="8211611" y="5591888"/>
            <a:ext cx="1941472" cy="246221"/>
          </a:xfrm>
          <a:prstGeom prst="rect">
            <a:avLst/>
          </a:prstGeom>
          <a:noFill/>
        </p:spPr>
        <p:txBody>
          <a:bodyPr wrap="square" rtlCol="0">
            <a:spAutoFit/>
          </a:bodyPr>
          <a:lstStyle/>
          <a:p>
            <a:r>
              <a:rPr lang="en-GB" sz="1000" dirty="0">
                <a:solidFill>
                  <a:schemeClr val="bg1"/>
                </a:solidFill>
                <a:latin typeface="Arial" panose="020B0604020202020204" pitchFamily="34" charset="0"/>
                <a:cs typeface="Arial" panose="020B0604020202020204" pitchFamily="34" charset="0"/>
              </a:rPr>
              <a:t>CC0 1.0 Universal</a:t>
            </a:r>
          </a:p>
        </p:txBody>
      </p:sp>
    </p:spTree>
    <p:extLst>
      <p:ext uri="{BB962C8B-B14F-4D97-AF65-F5344CB8AC3E}">
        <p14:creationId xmlns:p14="http://schemas.microsoft.com/office/powerpoint/2010/main" val="360763282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id="{6B723377-45D4-4CDA-BC8B-891E9361C5E3}"/>
              </a:ext>
            </a:extLst>
          </p:cNvPr>
          <p:cNvSpPr>
            <a:spLocks noGrp="1"/>
          </p:cNvSpPr>
          <p:nvPr>
            <p:ph type="body" sz="quarter" idx="10"/>
          </p:nvPr>
        </p:nvSpPr>
        <p:spPr/>
        <p:txBody>
          <a:bodyPr/>
          <a:lstStyle/>
          <a:p>
            <a:r>
              <a:rPr lang="de-DE" b="1" dirty="0">
                <a:solidFill>
                  <a:schemeClr val="tx1"/>
                </a:solidFill>
              </a:rPr>
              <a:t>Ablauf des Spiels</a:t>
            </a:r>
            <a:endParaRPr lang="en-GB" b="1" dirty="0">
              <a:solidFill>
                <a:schemeClr val="tx1"/>
              </a:solidFill>
            </a:endParaRPr>
          </a:p>
        </p:txBody>
      </p:sp>
      <p:graphicFrame>
        <p:nvGraphicFramePr>
          <p:cNvPr id="3" name="Tabelle 2">
            <a:extLst>
              <a:ext uri="{FF2B5EF4-FFF2-40B4-BE49-F238E27FC236}">
                <a16:creationId xmlns:a16="http://schemas.microsoft.com/office/drawing/2014/main" id="{76E245DC-2300-4506-A309-561CE1A3B5C9}"/>
              </a:ext>
            </a:extLst>
          </p:cNvPr>
          <p:cNvGraphicFramePr>
            <a:graphicFrameLocks noGrp="1"/>
          </p:cNvGraphicFramePr>
          <p:nvPr>
            <p:extLst>
              <p:ext uri="{D42A27DB-BD31-4B8C-83A1-F6EECF244321}">
                <p14:modId xmlns:p14="http://schemas.microsoft.com/office/powerpoint/2010/main" val="4067635429"/>
              </p:ext>
            </p:extLst>
          </p:nvPr>
        </p:nvGraphicFramePr>
        <p:xfrm>
          <a:off x="776794" y="1210007"/>
          <a:ext cx="9167306" cy="4996790"/>
        </p:xfrm>
        <a:graphic>
          <a:graphicData uri="http://schemas.openxmlformats.org/drawingml/2006/table">
            <a:tbl>
              <a:tblPr firstRow="1" bandRow="1">
                <a:tableStyleId>{2D5ABB26-0587-4C30-8999-92F81FD0307C}</a:tableStyleId>
              </a:tblPr>
              <a:tblGrid>
                <a:gridCol w="4209025">
                  <a:extLst>
                    <a:ext uri="{9D8B030D-6E8A-4147-A177-3AD203B41FA5}">
                      <a16:colId xmlns:a16="http://schemas.microsoft.com/office/drawing/2014/main" val="4031702215"/>
                    </a:ext>
                  </a:extLst>
                </a:gridCol>
                <a:gridCol w="1933492">
                  <a:extLst>
                    <a:ext uri="{9D8B030D-6E8A-4147-A177-3AD203B41FA5}">
                      <a16:colId xmlns:a16="http://schemas.microsoft.com/office/drawing/2014/main" val="3805757207"/>
                    </a:ext>
                  </a:extLst>
                </a:gridCol>
                <a:gridCol w="1031987">
                  <a:extLst>
                    <a:ext uri="{9D8B030D-6E8A-4147-A177-3AD203B41FA5}">
                      <a16:colId xmlns:a16="http://schemas.microsoft.com/office/drawing/2014/main" val="3520997896"/>
                    </a:ext>
                  </a:extLst>
                </a:gridCol>
                <a:gridCol w="1992802">
                  <a:extLst>
                    <a:ext uri="{9D8B030D-6E8A-4147-A177-3AD203B41FA5}">
                      <a16:colId xmlns:a16="http://schemas.microsoft.com/office/drawing/2014/main" val="2253559204"/>
                    </a:ext>
                  </a:extLst>
                </a:gridCol>
              </a:tblGrid>
              <a:tr h="452570">
                <a:tc>
                  <a:txBody>
                    <a:bodyPr/>
                    <a:lstStyle/>
                    <a:p>
                      <a:endParaRPr lang="en-GB" sz="1800" dirty="0">
                        <a:latin typeface="Arial" panose="020B0604020202020204" pitchFamily="34" charset="0"/>
                        <a:cs typeface="Arial" panose="020B0604020202020204" pitchFamily="34" charset="0"/>
                      </a:endParaRPr>
                    </a:p>
                  </a:txBody>
                  <a:tcPr anchor="ctr">
                    <a:lnL>
                      <a:noFill/>
                    </a:lnL>
                    <a:lnR w="12700" cap="flat" cmpd="sng" algn="ctr">
                      <a:no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r>
                        <a:rPr lang="de-DE" sz="1800" b="1" dirty="0">
                          <a:latin typeface="Arial" panose="020B0604020202020204" pitchFamily="34" charset="0"/>
                          <a:cs typeface="Arial" panose="020B0604020202020204" pitchFamily="34" charset="0"/>
                        </a:rPr>
                        <a:t>Wer?</a:t>
                      </a:r>
                      <a:endParaRPr lang="en-GB" sz="1800" b="1" dirty="0">
                        <a:latin typeface="Arial" panose="020B0604020202020204" pitchFamily="34" charset="0"/>
                        <a:cs typeface="Arial" panose="020B0604020202020204" pitchFamily="34" charset="0"/>
                      </a:endParaRPr>
                    </a:p>
                  </a:txBody>
                  <a:tcPr anchor="ctr">
                    <a:lnL>
                      <a:noFill/>
                    </a:lnL>
                    <a:lnR w="12700" cap="flat" cmpd="sng" algn="ctr">
                      <a:no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de-DE" sz="1800" b="1" dirty="0">
                          <a:solidFill>
                            <a:schemeClr val="tx1"/>
                          </a:solidFill>
                          <a:latin typeface="Arial" panose="020B0604020202020204" pitchFamily="34" charset="0"/>
                          <a:cs typeface="Arial" panose="020B0604020202020204" pitchFamily="34" charset="0"/>
                        </a:rPr>
                        <a:t>Dauer</a:t>
                      </a:r>
                      <a:endParaRPr lang="en-GB" sz="1800" b="1" dirty="0">
                        <a:solidFill>
                          <a:schemeClr val="tx1"/>
                        </a:solidFill>
                        <a:latin typeface="Arial" panose="020B0604020202020204" pitchFamily="34" charset="0"/>
                        <a:cs typeface="Arial" panose="020B0604020202020204" pitchFamily="34" charset="0"/>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5">
                        <a:lumMod val="20000"/>
                        <a:lumOff val="80000"/>
                      </a:schemeClr>
                    </a:solidFill>
                  </a:tcPr>
                </a:tc>
                <a:tc>
                  <a:txBody>
                    <a:bodyPr/>
                    <a:lstStyle/>
                    <a:p>
                      <a:pPr algn="r"/>
                      <a:r>
                        <a:rPr lang="de-DE" sz="1800" b="1" dirty="0">
                          <a:latin typeface="Arial" panose="020B0604020202020204" pitchFamily="34" charset="0"/>
                          <a:cs typeface="Arial" panose="020B0604020202020204" pitchFamily="34" charset="0"/>
                        </a:rPr>
                        <a:t>Start</a:t>
                      </a:r>
                      <a:endParaRPr lang="en-GB" sz="1800" b="1" dirty="0">
                        <a:latin typeface="Arial" panose="020B0604020202020204" pitchFamily="34" charset="0"/>
                        <a:cs typeface="Arial" panose="020B0604020202020204" pitchFamily="34" charset="0"/>
                      </a:endParaRPr>
                    </a:p>
                  </a:txBody>
                  <a:tcPr anchor="ctr">
                    <a:lnL w="12700" cap="flat" cmpd="sng" algn="ctr">
                      <a:noFill/>
                      <a:prstDash val="solid"/>
                      <a:round/>
                      <a:headEnd type="none" w="med" len="med"/>
                      <a:tailEnd type="none" w="med" len="med"/>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440377640"/>
                  </a:ext>
                </a:extLst>
              </a:tr>
              <a:tr h="452570">
                <a:tc>
                  <a:txBody>
                    <a:bodyPr/>
                    <a:lstStyle/>
                    <a:p>
                      <a:r>
                        <a:rPr lang="de-DE" sz="1800" b="1" dirty="0">
                          <a:latin typeface="Arial" panose="020B0604020202020204" pitchFamily="34" charset="0"/>
                          <a:cs typeface="Arial" panose="020B0604020202020204" pitchFamily="34" charset="0"/>
                        </a:rPr>
                        <a:t>Lesephase</a:t>
                      </a:r>
                      <a:endParaRPr lang="en-GB" sz="1800" b="1" dirty="0">
                        <a:latin typeface="Arial" panose="020B0604020202020204" pitchFamily="34" charset="0"/>
                        <a:cs typeface="Arial" panose="020B0604020202020204" pitchFamily="34" charset="0"/>
                      </a:endParaRPr>
                    </a:p>
                  </a:txBody>
                  <a:tcPr anchor="ctr">
                    <a:lnL>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2"/>
                    </a:solidFill>
                  </a:tcPr>
                </a:tc>
                <a:tc>
                  <a:txBody>
                    <a:bodyPr/>
                    <a:lstStyle/>
                    <a:p>
                      <a:r>
                        <a:rPr lang="de-DE" sz="1800" dirty="0" err="1">
                          <a:latin typeface="Arial" panose="020B0604020202020204" pitchFamily="34" charset="0"/>
                          <a:cs typeface="Arial" panose="020B0604020202020204" pitchFamily="34" charset="0"/>
                        </a:rPr>
                        <a:t>Jede_r</a:t>
                      </a:r>
                      <a:r>
                        <a:rPr lang="de-DE" sz="1800" dirty="0">
                          <a:latin typeface="Arial" panose="020B0604020202020204" pitchFamily="34" charset="0"/>
                          <a:cs typeface="Arial" panose="020B0604020202020204" pitchFamily="34" charset="0"/>
                        </a:rPr>
                        <a:t> für sich</a:t>
                      </a:r>
                      <a:endParaRPr lang="en-GB" sz="1800" dirty="0">
                        <a:latin typeface="Arial" panose="020B0604020202020204" pitchFamily="34" charset="0"/>
                        <a:cs typeface="Arial" panose="020B0604020202020204" pitchFamily="34" charset="0"/>
                      </a:endParaRPr>
                    </a:p>
                  </a:txBody>
                  <a:tcPr anchor="ctr">
                    <a:lnL>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2"/>
                    </a:solidFill>
                  </a:tcPr>
                </a:tc>
                <a:tc>
                  <a:txBody>
                    <a:bodyPr/>
                    <a:lstStyle/>
                    <a:p>
                      <a:pPr algn="r"/>
                      <a:r>
                        <a:rPr lang="de-DE" sz="1800" dirty="0">
                          <a:solidFill>
                            <a:schemeClr val="tx1"/>
                          </a:solidFill>
                          <a:latin typeface="Arial" panose="020B0604020202020204" pitchFamily="34" charset="0"/>
                          <a:cs typeface="Arial" panose="020B0604020202020204" pitchFamily="34" charset="0"/>
                        </a:rPr>
                        <a:t>15 min</a:t>
                      </a:r>
                      <a:endParaRPr lang="en-GB" sz="1800" dirty="0">
                        <a:solidFill>
                          <a:schemeClr val="tx1"/>
                        </a:solidFill>
                        <a:latin typeface="Arial" panose="020B0604020202020204" pitchFamily="34" charset="0"/>
                        <a:cs typeface="Arial" panose="020B0604020202020204" pitchFamily="34" charset="0"/>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5">
                        <a:lumMod val="20000"/>
                        <a:lumOff val="80000"/>
                      </a:schemeClr>
                    </a:solidFill>
                  </a:tcPr>
                </a:tc>
                <a:tc>
                  <a:txBody>
                    <a:bodyPr/>
                    <a:lstStyle/>
                    <a:p>
                      <a:pPr algn="r"/>
                      <a:r>
                        <a:rPr lang="de-DE" sz="1800" dirty="0">
                          <a:highlight>
                            <a:srgbClr val="00FF00"/>
                          </a:highlight>
                          <a:latin typeface="Arial" panose="020B0604020202020204" pitchFamily="34" charset="0"/>
                          <a:cs typeface="Arial" panose="020B0604020202020204" pitchFamily="34" charset="0"/>
                        </a:rPr>
                        <a:t>z. B. 9:30 Uhr</a:t>
                      </a:r>
                      <a:endParaRPr lang="en-GB" sz="1800" dirty="0">
                        <a:highlight>
                          <a:srgbClr val="00FF00"/>
                        </a:highlight>
                        <a:latin typeface="Arial" panose="020B0604020202020204" pitchFamily="34" charset="0"/>
                        <a:cs typeface="Arial" panose="020B0604020202020204" pitchFamily="34" charset="0"/>
                      </a:endParaRPr>
                    </a:p>
                  </a:txBody>
                  <a:tcPr anchor="ctr">
                    <a:lnL w="12700" cap="flat" cmpd="sng" algn="ctr">
                      <a:noFill/>
                      <a:prstDash val="solid"/>
                      <a:round/>
                      <a:headEnd type="none" w="med" len="med"/>
                      <a:tailEnd type="none" w="med" len="med"/>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2"/>
                    </a:solidFill>
                  </a:tcPr>
                </a:tc>
                <a:extLst>
                  <a:ext uri="{0D108BD9-81ED-4DB2-BD59-A6C34878D82A}">
                    <a16:rowId xmlns:a16="http://schemas.microsoft.com/office/drawing/2014/main" val="463255471"/>
                  </a:ext>
                </a:extLst>
              </a:tr>
              <a:tr h="452570">
                <a:tc>
                  <a:txBody>
                    <a:bodyPr/>
                    <a:lstStyle/>
                    <a:p>
                      <a:r>
                        <a:rPr lang="de-DE" sz="1800" b="1" dirty="0">
                          <a:latin typeface="Arial" panose="020B0604020202020204" pitchFamily="34" charset="0"/>
                          <a:cs typeface="Arial" panose="020B0604020202020204" pitchFamily="34" charset="0"/>
                        </a:rPr>
                        <a:t>Strategiebesprechung</a:t>
                      </a:r>
                      <a:endParaRPr lang="en-GB" sz="1800" b="1" dirty="0">
                        <a:latin typeface="Arial" panose="020B0604020202020204" pitchFamily="34" charset="0"/>
                        <a:cs typeface="Arial" panose="020B0604020202020204" pitchFamily="34" charset="0"/>
                      </a:endParaRPr>
                    </a:p>
                  </a:txBody>
                  <a:tcPr anchor="ctr">
                    <a:lnL>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r>
                        <a:rPr lang="de-DE" sz="1800" dirty="0">
                          <a:latin typeface="Arial" panose="020B0604020202020204" pitchFamily="34" charset="0"/>
                          <a:cs typeface="Arial" panose="020B0604020202020204" pitchFamily="34" charset="0"/>
                        </a:rPr>
                        <a:t>in Fraktionen</a:t>
                      </a:r>
                      <a:endParaRPr lang="en-GB" sz="1800" dirty="0">
                        <a:latin typeface="Arial" panose="020B0604020202020204" pitchFamily="34" charset="0"/>
                        <a:cs typeface="Arial" panose="020B0604020202020204" pitchFamily="34" charset="0"/>
                      </a:endParaRPr>
                    </a:p>
                  </a:txBody>
                  <a:tcPr anchor="ctr">
                    <a:lnL>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r"/>
                      <a:r>
                        <a:rPr lang="de-DE" sz="1800" dirty="0">
                          <a:solidFill>
                            <a:schemeClr val="tx1"/>
                          </a:solidFill>
                          <a:latin typeface="Arial" panose="020B0604020202020204" pitchFamily="34" charset="0"/>
                          <a:cs typeface="Arial" panose="020B0604020202020204" pitchFamily="34" charset="0"/>
                        </a:rPr>
                        <a:t>10 min</a:t>
                      </a:r>
                      <a:endParaRPr lang="en-GB" sz="1800" dirty="0">
                        <a:solidFill>
                          <a:schemeClr val="tx1"/>
                        </a:solidFill>
                        <a:latin typeface="Arial" panose="020B0604020202020204" pitchFamily="34" charset="0"/>
                        <a:cs typeface="Arial" panose="020B0604020202020204" pitchFamily="34" charset="0"/>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5">
                        <a:lumMod val="20000"/>
                        <a:lumOff val="80000"/>
                      </a:schemeClr>
                    </a:solidFill>
                  </a:tcPr>
                </a:tc>
                <a:tc>
                  <a:txBody>
                    <a:bodyPr/>
                    <a:lstStyle/>
                    <a:p>
                      <a:pPr algn="r"/>
                      <a:endParaRPr lang="en-GB" sz="1800" dirty="0">
                        <a:latin typeface="Arial" panose="020B0604020202020204" pitchFamily="34" charset="0"/>
                        <a:cs typeface="Arial" panose="020B0604020202020204" pitchFamily="34" charset="0"/>
                      </a:endParaRPr>
                    </a:p>
                  </a:txBody>
                  <a:tcPr anchor="ctr">
                    <a:lnL w="12700" cap="flat" cmpd="sng" algn="ctr">
                      <a:noFill/>
                      <a:prstDash val="solid"/>
                      <a:round/>
                      <a:headEnd type="none" w="med" len="med"/>
                      <a:tailEnd type="none" w="med" len="med"/>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158171953"/>
                  </a:ext>
                </a:extLst>
              </a:tr>
              <a:tr h="452570">
                <a:tc>
                  <a:txBody>
                    <a:bodyPr/>
                    <a:lstStyle/>
                    <a:p>
                      <a:r>
                        <a:rPr lang="de-DE" sz="1800" b="1" dirty="0">
                          <a:latin typeface="Arial" panose="020B0604020202020204" pitchFamily="34" charset="0"/>
                          <a:cs typeface="Arial" panose="020B0604020202020204" pitchFamily="34" charset="0"/>
                        </a:rPr>
                        <a:t>Offizielle Eröffnung</a:t>
                      </a:r>
                      <a:endParaRPr lang="en-GB" sz="1800" b="1" dirty="0">
                        <a:latin typeface="Arial" panose="020B0604020202020204" pitchFamily="34" charset="0"/>
                        <a:cs typeface="Arial" panose="020B0604020202020204" pitchFamily="34" charset="0"/>
                      </a:endParaRPr>
                    </a:p>
                  </a:txBody>
                  <a:tcPr anchor="ctr">
                    <a:lnL>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2"/>
                    </a:solidFill>
                  </a:tcPr>
                </a:tc>
                <a:tc>
                  <a:txBody>
                    <a:bodyPr/>
                    <a:lstStyle/>
                    <a:p>
                      <a:r>
                        <a:rPr lang="de-DE" sz="1800" dirty="0">
                          <a:latin typeface="Arial" panose="020B0604020202020204" pitchFamily="34" charset="0"/>
                          <a:cs typeface="Arial" panose="020B0604020202020204" pitchFamily="34" charset="0"/>
                        </a:rPr>
                        <a:t>alle</a:t>
                      </a:r>
                      <a:endParaRPr lang="en-GB" sz="1800" dirty="0">
                        <a:latin typeface="Arial" panose="020B0604020202020204" pitchFamily="34" charset="0"/>
                        <a:cs typeface="Arial" panose="020B0604020202020204" pitchFamily="34" charset="0"/>
                      </a:endParaRPr>
                    </a:p>
                  </a:txBody>
                  <a:tcPr anchor="ctr">
                    <a:lnL>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2"/>
                    </a:solidFill>
                  </a:tcPr>
                </a:tc>
                <a:tc>
                  <a:txBody>
                    <a:bodyPr/>
                    <a:lstStyle/>
                    <a:p>
                      <a:pPr algn="r"/>
                      <a:r>
                        <a:rPr lang="de-DE" sz="1800" dirty="0">
                          <a:solidFill>
                            <a:schemeClr val="tx1"/>
                          </a:solidFill>
                          <a:latin typeface="Arial" panose="020B0604020202020204" pitchFamily="34" charset="0"/>
                          <a:cs typeface="Arial" panose="020B0604020202020204" pitchFamily="34" charset="0"/>
                        </a:rPr>
                        <a:t>5 min</a:t>
                      </a:r>
                      <a:endParaRPr lang="en-GB" sz="1800" dirty="0">
                        <a:solidFill>
                          <a:schemeClr val="tx1"/>
                        </a:solidFill>
                        <a:latin typeface="Arial" panose="020B0604020202020204" pitchFamily="34" charset="0"/>
                        <a:cs typeface="Arial" panose="020B0604020202020204" pitchFamily="34" charset="0"/>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5">
                        <a:lumMod val="20000"/>
                        <a:lumOff val="80000"/>
                      </a:schemeClr>
                    </a:solidFill>
                  </a:tcPr>
                </a:tc>
                <a:tc>
                  <a:txBody>
                    <a:bodyPr/>
                    <a:lstStyle/>
                    <a:p>
                      <a:pPr algn="r"/>
                      <a:endParaRPr lang="en-GB" sz="1800" dirty="0">
                        <a:latin typeface="Arial" panose="020B0604020202020204" pitchFamily="34" charset="0"/>
                        <a:cs typeface="Arial" panose="020B0604020202020204" pitchFamily="34" charset="0"/>
                      </a:endParaRPr>
                    </a:p>
                  </a:txBody>
                  <a:tcPr anchor="ctr">
                    <a:lnL w="12700" cap="flat" cmpd="sng" algn="ctr">
                      <a:noFill/>
                      <a:prstDash val="solid"/>
                      <a:round/>
                      <a:headEnd type="none" w="med" len="med"/>
                      <a:tailEnd type="none" w="med" len="med"/>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2"/>
                    </a:solidFill>
                  </a:tcPr>
                </a:tc>
                <a:extLst>
                  <a:ext uri="{0D108BD9-81ED-4DB2-BD59-A6C34878D82A}">
                    <a16:rowId xmlns:a16="http://schemas.microsoft.com/office/drawing/2014/main" val="1465457813"/>
                  </a:ext>
                </a:extLst>
              </a:tr>
              <a:tr h="452570">
                <a:tc>
                  <a:txBody>
                    <a:bodyPr/>
                    <a:lstStyle/>
                    <a:p>
                      <a:r>
                        <a:rPr lang="de-DE" sz="1800" b="1" dirty="0">
                          <a:latin typeface="Arial" panose="020B0604020202020204" pitchFamily="34" charset="0"/>
                          <a:cs typeface="Arial" panose="020B0604020202020204" pitchFamily="34" charset="0"/>
                        </a:rPr>
                        <a:t>1. Sitzung in Ausschüssen</a:t>
                      </a:r>
                      <a:endParaRPr lang="en-GB" sz="1800" b="1" dirty="0">
                        <a:latin typeface="Arial" panose="020B0604020202020204" pitchFamily="34" charset="0"/>
                        <a:cs typeface="Arial" panose="020B0604020202020204" pitchFamily="34" charset="0"/>
                      </a:endParaRPr>
                    </a:p>
                  </a:txBody>
                  <a:tcPr anchor="ctr">
                    <a:lnL>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r>
                        <a:rPr lang="de-DE" sz="1800" dirty="0">
                          <a:latin typeface="Arial" panose="020B0604020202020204" pitchFamily="34" charset="0"/>
                          <a:cs typeface="Arial" panose="020B0604020202020204" pitchFamily="34" charset="0"/>
                        </a:rPr>
                        <a:t>ENVI &amp; ECON</a:t>
                      </a:r>
                      <a:endParaRPr lang="en-GB" sz="1800" dirty="0">
                        <a:latin typeface="Arial" panose="020B0604020202020204" pitchFamily="34" charset="0"/>
                        <a:cs typeface="Arial" panose="020B0604020202020204" pitchFamily="34" charset="0"/>
                      </a:endParaRPr>
                    </a:p>
                  </a:txBody>
                  <a:tcPr anchor="ctr">
                    <a:lnL>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r"/>
                      <a:r>
                        <a:rPr lang="de-DE" sz="1800">
                          <a:solidFill>
                            <a:schemeClr val="tx1"/>
                          </a:solidFill>
                          <a:latin typeface="Arial" panose="020B0604020202020204" pitchFamily="34" charset="0"/>
                          <a:cs typeface="Arial" panose="020B0604020202020204" pitchFamily="34" charset="0"/>
                        </a:rPr>
                        <a:t>25 min</a:t>
                      </a:r>
                      <a:endParaRPr lang="en-GB" sz="1800" dirty="0">
                        <a:solidFill>
                          <a:schemeClr val="tx1"/>
                        </a:solidFill>
                        <a:latin typeface="Arial" panose="020B0604020202020204" pitchFamily="34" charset="0"/>
                        <a:cs typeface="Arial" panose="020B0604020202020204" pitchFamily="34" charset="0"/>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5">
                        <a:lumMod val="20000"/>
                        <a:lumOff val="80000"/>
                      </a:schemeClr>
                    </a:solidFill>
                  </a:tcPr>
                </a:tc>
                <a:tc>
                  <a:txBody>
                    <a:bodyPr/>
                    <a:lstStyle/>
                    <a:p>
                      <a:pPr algn="r"/>
                      <a:endParaRPr lang="en-GB" sz="1800" dirty="0">
                        <a:latin typeface="Arial" panose="020B0604020202020204" pitchFamily="34" charset="0"/>
                        <a:cs typeface="Arial" panose="020B0604020202020204" pitchFamily="34" charset="0"/>
                      </a:endParaRPr>
                    </a:p>
                  </a:txBody>
                  <a:tcPr anchor="ctr">
                    <a:lnL w="12700" cap="flat" cmpd="sng" algn="ctr">
                      <a:noFill/>
                      <a:prstDash val="solid"/>
                      <a:round/>
                      <a:headEnd type="none" w="med" len="med"/>
                      <a:tailEnd type="none" w="med" len="med"/>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824608872"/>
                  </a:ext>
                </a:extLst>
              </a:tr>
              <a:tr h="792006">
                <a:tc>
                  <a:txBody>
                    <a:bodyPr/>
                    <a:lstStyle/>
                    <a:p>
                      <a:r>
                        <a:rPr lang="de-DE" sz="1800" b="1" dirty="0">
                          <a:latin typeface="Arial" panose="020B0604020202020204" pitchFamily="34" charset="0"/>
                          <a:cs typeface="Arial" panose="020B0604020202020204" pitchFamily="34" charset="0"/>
                        </a:rPr>
                        <a:t>Besprechung</a:t>
                      </a:r>
                    </a:p>
                    <a:p>
                      <a:endParaRPr lang="de-DE" sz="1800" b="1" dirty="0">
                        <a:latin typeface="Arial" panose="020B0604020202020204" pitchFamily="34" charset="0"/>
                        <a:cs typeface="Arial" panose="020B0604020202020204" pitchFamily="34" charset="0"/>
                      </a:endParaRPr>
                    </a:p>
                    <a:p>
                      <a:r>
                        <a:rPr lang="de-DE" sz="1800" b="1" i="1" dirty="0">
                          <a:latin typeface="Arial" panose="020B0604020202020204" pitchFamily="34" charset="0"/>
                          <a:cs typeface="Arial" panose="020B0604020202020204" pitchFamily="34" charset="0"/>
                        </a:rPr>
                        <a:t>Parallel: </a:t>
                      </a:r>
                      <a:r>
                        <a:rPr lang="de-DE" sz="1800" b="1" dirty="0">
                          <a:latin typeface="Arial" panose="020B0604020202020204" pitchFamily="34" charset="0"/>
                          <a:cs typeface="Arial" panose="020B0604020202020204" pitchFamily="34" charset="0"/>
                        </a:rPr>
                        <a:t>informelle Verhandlungen</a:t>
                      </a:r>
                    </a:p>
                  </a:txBody>
                  <a:tcPr anchor="ctr">
                    <a:lnL>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solidFill>
                      <a:schemeClr val="accent2"/>
                    </a:solidFill>
                  </a:tcPr>
                </a:tc>
                <a:tc>
                  <a:txBody>
                    <a:bodyPr/>
                    <a:lstStyle/>
                    <a:p>
                      <a:r>
                        <a:rPr lang="de-DE" sz="1800" dirty="0">
                          <a:latin typeface="Arial" panose="020B0604020202020204" pitchFamily="34" charset="0"/>
                          <a:cs typeface="Arial" panose="020B0604020202020204" pitchFamily="34" charset="0"/>
                        </a:rPr>
                        <a:t>(stellv.) Vorsitz</a:t>
                      </a:r>
                    </a:p>
                    <a:p>
                      <a:endParaRPr lang="de-DE" sz="1800" dirty="0">
                        <a:latin typeface="Arial" panose="020B0604020202020204" pitchFamily="34" charset="0"/>
                        <a:cs typeface="Arial" panose="020B0604020202020204" pitchFamily="34" charset="0"/>
                      </a:endParaRPr>
                    </a:p>
                    <a:p>
                      <a:r>
                        <a:rPr lang="de-DE" sz="1800" dirty="0">
                          <a:latin typeface="Arial" panose="020B0604020202020204" pitchFamily="34" charset="0"/>
                          <a:cs typeface="Arial" panose="020B0604020202020204" pitchFamily="34" charset="0"/>
                        </a:rPr>
                        <a:t>alle anderen </a:t>
                      </a:r>
                    </a:p>
                  </a:txBody>
                  <a:tcPr anchor="ctr">
                    <a:lnL>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solidFill>
                      <a:schemeClr val="accent2"/>
                    </a:solidFill>
                  </a:tcPr>
                </a:tc>
                <a:tc>
                  <a:txBody>
                    <a:bodyPr/>
                    <a:lstStyle/>
                    <a:p>
                      <a:pPr algn="r"/>
                      <a:r>
                        <a:rPr lang="de-DE" sz="1800">
                          <a:solidFill>
                            <a:schemeClr val="tx1"/>
                          </a:solidFill>
                          <a:latin typeface="Arial" panose="020B0604020202020204" pitchFamily="34" charset="0"/>
                          <a:cs typeface="Arial" panose="020B0604020202020204" pitchFamily="34" charset="0"/>
                        </a:rPr>
                        <a:t>10 min</a:t>
                      </a:r>
                      <a:endParaRPr lang="en-GB" sz="1800" dirty="0">
                        <a:solidFill>
                          <a:schemeClr val="tx1"/>
                        </a:solidFill>
                        <a:latin typeface="Arial" panose="020B0604020202020204" pitchFamily="34" charset="0"/>
                        <a:cs typeface="Arial" panose="020B0604020202020204" pitchFamily="34" charset="0"/>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solidFill>
                      <a:schemeClr val="accent5">
                        <a:lumMod val="20000"/>
                        <a:lumOff val="80000"/>
                      </a:schemeClr>
                    </a:solidFill>
                  </a:tcPr>
                </a:tc>
                <a:tc>
                  <a:txBody>
                    <a:bodyPr/>
                    <a:lstStyle/>
                    <a:p>
                      <a:pPr algn="r"/>
                      <a:endParaRPr lang="en-GB" sz="1800" dirty="0">
                        <a:latin typeface="Arial" panose="020B0604020202020204" pitchFamily="34" charset="0"/>
                        <a:cs typeface="Arial" panose="020B0604020202020204" pitchFamily="34" charset="0"/>
                      </a:endParaRPr>
                    </a:p>
                  </a:txBody>
                  <a:tcPr anchor="ctr">
                    <a:lnL w="12700" cap="flat" cmpd="sng" algn="ctr">
                      <a:noFill/>
                      <a:prstDash val="solid"/>
                      <a:round/>
                      <a:headEnd type="none" w="med" len="med"/>
                      <a:tailEnd type="none" w="med" len="med"/>
                    </a:lnL>
                    <a:lnR>
                      <a:noFill/>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solidFill>
                      <a:schemeClr val="accent2"/>
                    </a:solidFill>
                  </a:tcPr>
                </a:tc>
                <a:extLst>
                  <a:ext uri="{0D108BD9-81ED-4DB2-BD59-A6C34878D82A}">
                    <a16:rowId xmlns:a16="http://schemas.microsoft.com/office/drawing/2014/main" val="3471420838"/>
                  </a:ext>
                </a:extLst>
              </a:tr>
              <a:tr h="452570">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de-DE" sz="1800" b="1" dirty="0">
                          <a:latin typeface="Arial" panose="020B0604020202020204" pitchFamily="34" charset="0"/>
                          <a:cs typeface="Arial" panose="020B0604020202020204" pitchFamily="34" charset="0"/>
                        </a:rPr>
                        <a:t>2. Sitzung in Ausschüssen</a:t>
                      </a:r>
                      <a:endParaRPr lang="en-GB" sz="1800" b="1" dirty="0">
                        <a:latin typeface="Arial" panose="020B0604020202020204" pitchFamily="34" charset="0"/>
                        <a:cs typeface="Arial" panose="020B0604020202020204" pitchFamily="34" charset="0"/>
                      </a:endParaRPr>
                    </a:p>
                  </a:txBody>
                  <a:tcPr anchor="ctr">
                    <a:lnL>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solidFill>
                      <a:schemeClr val="bg1"/>
                    </a:solidFill>
                  </a:tcPr>
                </a:tc>
                <a:tc>
                  <a:txBody>
                    <a:bodyPr/>
                    <a:lstStyle/>
                    <a:p>
                      <a:r>
                        <a:rPr lang="de-DE" sz="1800" dirty="0">
                          <a:latin typeface="Arial" panose="020B0604020202020204" pitchFamily="34" charset="0"/>
                          <a:cs typeface="Arial" panose="020B0604020202020204" pitchFamily="34" charset="0"/>
                        </a:rPr>
                        <a:t>ENVI &amp; ECON</a:t>
                      </a:r>
                      <a:endParaRPr lang="en-GB" sz="1800" dirty="0">
                        <a:latin typeface="Arial" panose="020B0604020202020204" pitchFamily="34" charset="0"/>
                        <a:cs typeface="Arial" panose="020B0604020202020204" pitchFamily="34" charset="0"/>
                      </a:endParaRPr>
                    </a:p>
                  </a:txBody>
                  <a:tcPr anchor="ctr">
                    <a:lnL>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solidFill>
                      <a:schemeClr val="bg1"/>
                    </a:solidFill>
                  </a:tcPr>
                </a:tc>
                <a:tc>
                  <a:txBody>
                    <a:bodyPr/>
                    <a:lstStyle/>
                    <a:p>
                      <a:pPr algn="r"/>
                      <a:r>
                        <a:rPr lang="de-DE" sz="1800" dirty="0">
                          <a:solidFill>
                            <a:schemeClr val="tx1"/>
                          </a:solidFill>
                          <a:latin typeface="Arial" panose="020B0604020202020204" pitchFamily="34" charset="0"/>
                          <a:cs typeface="Arial" panose="020B0604020202020204" pitchFamily="34" charset="0"/>
                        </a:rPr>
                        <a:t>15 min</a:t>
                      </a:r>
                      <a:endParaRPr lang="en-GB" sz="1800" dirty="0">
                        <a:solidFill>
                          <a:schemeClr val="tx1"/>
                        </a:solidFill>
                        <a:latin typeface="Arial" panose="020B0604020202020204" pitchFamily="34" charset="0"/>
                        <a:cs typeface="Arial" panose="020B0604020202020204" pitchFamily="34" charset="0"/>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solidFill>
                      <a:schemeClr val="accent5">
                        <a:lumMod val="20000"/>
                        <a:lumOff val="80000"/>
                      </a:schemeClr>
                    </a:solidFill>
                  </a:tcPr>
                </a:tc>
                <a:tc>
                  <a:txBody>
                    <a:bodyPr/>
                    <a:lstStyle/>
                    <a:p>
                      <a:pPr algn="r"/>
                      <a:endParaRPr lang="en-GB" sz="1800" dirty="0">
                        <a:latin typeface="Arial" panose="020B0604020202020204" pitchFamily="34" charset="0"/>
                        <a:cs typeface="Arial" panose="020B0604020202020204" pitchFamily="34" charset="0"/>
                      </a:endParaRPr>
                    </a:p>
                  </a:txBody>
                  <a:tcPr anchor="ctr">
                    <a:lnL w="12700" cap="flat" cmpd="sng" algn="ctr">
                      <a:noFill/>
                      <a:prstDash val="solid"/>
                      <a:round/>
                      <a:headEnd type="none" w="med" len="med"/>
                      <a:tailEnd type="none" w="med" len="med"/>
                    </a:lnL>
                    <a:lnR>
                      <a:noFill/>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404627979"/>
                  </a:ext>
                </a:extLst>
              </a:tr>
              <a:tr h="792006">
                <a:tc>
                  <a:txBody>
                    <a:bodyPr/>
                    <a:lstStyle/>
                    <a:p>
                      <a:r>
                        <a:rPr lang="de-DE" sz="1800" b="1" dirty="0">
                          <a:latin typeface="Arial" panose="020B0604020202020204" pitchFamily="34" charset="0"/>
                          <a:cs typeface="Arial" panose="020B0604020202020204" pitchFamily="34" charset="0"/>
                        </a:rPr>
                        <a:t>Besprechung</a:t>
                      </a:r>
                    </a:p>
                    <a:p>
                      <a:endParaRPr lang="de-DE" sz="1800" b="1" dirty="0">
                        <a:latin typeface="Arial" panose="020B0604020202020204" pitchFamily="34" charset="0"/>
                        <a:cs typeface="Arial" panose="020B0604020202020204" pitchFamily="34" charset="0"/>
                      </a:endParaRPr>
                    </a:p>
                    <a:p>
                      <a:r>
                        <a:rPr lang="de-DE" sz="1800" b="1" i="1" dirty="0">
                          <a:latin typeface="Arial" panose="020B0604020202020204" pitchFamily="34" charset="0"/>
                          <a:cs typeface="Arial" panose="020B0604020202020204" pitchFamily="34" charset="0"/>
                        </a:rPr>
                        <a:t>Parallel: </a:t>
                      </a:r>
                      <a:r>
                        <a:rPr lang="de-DE" sz="1800" b="1" dirty="0">
                          <a:latin typeface="Arial" panose="020B0604020202020204" pitchFamily="34" charset="0"/>
                          <a:cs typeface="Arial" panose="020B0604020202020204" pitchFamily="34" charset="0"/>
                        </a:rPr>
                        <a:t>informelle Verhandlungen</a:t>
                      </a:r>
                    </a:p>
                  </a:txBody>
                  <a:tcPr anchor="ctr">
                    <a:lnL>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solidFill>
                      <a:schemeClr val="accent2"/>
                    </a:solidFill>
                  </a:tcPr>
                </a:tc>
                <a:tc>
                  <a:txBody>
                    <a:bodyPr/>
                    <a:lstStyle/>
                    <a:p>
                      <a:r>
                        <a:rPr lang="de-DE" sz="1800" dirty="0">
                          <a:latin typeface="Arial" panose="020B0604020202020204" pitchFamily="34" charset="0"/>
                          <a:cs typeface="Arial" panose="020B0604020202020204" pitchFamily="34" charset="0"/>
                        </a:rPr>
                        <a:t>(stellv.) Vorsitz</a:t>
                      </a:r>
                    </a:p>
                    <a:p>
                      <a:endParaRPr lang="de-DE" sz="1800" dirty="0">
                        <a:latin typeface="Arial" panose="020B0604020202020204" pitchFamily="34" charset="0"/>
                        <a:cs typeface="Arial" panose="020B0604020202020204" pitchFamily="34" charset="0"/>
                      </a:endParaRPr>
                    </a:p>
                    <a:p>
                      <a:r>
                        <a:rPr lang="de-DE" sz="1800" dirty="0">
                          <a:latin typeface="Arial" panose="020B0604020202020204" pitchFamily="34" charset="0"/>
                          <a:cs typeface="Arial" panose="020B0604020202020204" pitchFamily="34" charset="0"/>
                        </a:rPr>
                        <a:t>alle anderen</a:t>
                      </a:r>
                    </a:p>
                  </a:txBody>
                  <a:tcPr anchor="ctr">
                    <a:lnL>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solidFill>
                      <a:schemeClr val="accent2"/>
                    </a:solidFill>
                  </a:tcPr>
                </a:tc>
                <a:tc>
                  <a:txBody>
                    <a:bodyPr/>
                    <a:lstStyle/>
                    <a:p>
                      <a:pPr algn="r"/>
                      <a:r>
                        <a:rPr lang="de-DE" sz="1800" dirty="0">
                          <a:solidFill>
                            <a:schemeClr val="tx1"/>
                          </a:solidFill>
                          <a:latin typeface="Arial" panose="020B0604020202020204" pitchFamily="34" charset="0"/>
                          <a:cs typeface="Arial" panose="020B0604020202020204" pitchFamily="34" charset="0"/>
                        </a:rPr>
                        <a:t>5 min</a:t>
                      </a:r>
                      <a:endParaRPr lang="en-GB" sz="1800" dirty="0">
                        <a:solidFill>
                          <a:schemeClr val="tx1"/>
                        </a:solidFill>
                        <a:latin typeface="Arial" panose="020B0604020202020204" pitchFamily="34" charset="0"/>
                        <a:cs typeface="Arial" panose="020B0604020202020204" pitchFamily="34" charset="0"/>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solidFill>
                      <a:schemeClr val="accent5">
                        <a:lumMod val="20000"/>
                        <a:lumOff val="80000"/>
                      </a:schemeClr>
                    </a:solidFill>
                  </a:tcPr>
                </a:tc>
                <a:tc>
                  <a:txBody>
                    <a:bodyPr/>
                    <a:lstStyle/>
                    <a:p>
                      <a:pPr algn="r"/>
                      <a:endParaRPr lang="en-GB" sz="1800" dirty="0">
                        <a:latin typeface="Arial" panose="020B0604020202020204" pitchFamily="34" charset="0"/>
                        <a:cs typeface="Arial" panose="020B0604020202020204" pitchFamily="34" charset="0"/>
                      </a:endParaRPr>
                    </a:p>
                  </a:txBody>
                  <a:tcPr anchor="ctr">
                    <a:lnL w="12700" cap="flat" cmpd="sng" algn="ctr">
                      <a:noFill/>
                      <a:prstDash val="solid"/>
                      <a:round/>
                      <a:headEnd type="none" w="med" len="med"/>
                      <a:tailEnd type="none" w="med" len="med"/>
                    </a:lnL>
                    <a:lnR>
                      <a:noFill/>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solidFill>
                      <a:schemeClr val="accent2"/>
                    </a:solidFill>
                  </a:tcPr>
                </a:tc>
                <a:extLst>
                  <a:ext uri="{0D108BD9-81ED-4DB2-BD59-A6C34878D82A}">
                    <a16:rowId xmlns:a16="http://schemas.microsoft.com/office/drawing/2014/main" val="3294398932"/>
                  </a:ext>
                </a:extLst>
              </a:tr>
              <a:tr h="452570">
                <a:tc>
                  <a:txBody>
                    <a:bodyPr/>
                    <a:lstStyle/>
                    <a:p>
                      <a:r>
                        <a:rPr lang="de-DE" sz="1800" b="1" dirty="0">
                          <a:latin typeface="Arial" panose="020B0604020202020204" pitchFamily="34" charset="0"/>
                          <a:cs typeface="Arial" panose="020B0604020202020204" pitchFamily="34" charset="0"/>
                        </a:rPr>
                        <a:t>Abstimmung im Plenum</a:t>
                      </a:r>
                    </a:p>
                  </a:txBody>
                  <a:tcPr anchor="ctr">
                    <a:lnL>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solidFill>
                      <a:schemeClr val="bg1"/>
                    </a:solidFill>
                  </a:tcPr>
                </a:tc>
                <a:tc>
                  <a:txBody>
                    <a:bodyPr/>
                    <a:lstStyle/>
                    <a:p>
                      <a:r>
                        <a:rPr lang="de-DE" sz="1800" dirty="0">
                          <a:latin typeface="Arial" panose="020B0604020202020204" pitchFamily="34" charset="0"/>
                          <a:cs typeface="Arial" panose="020B0604020202020204" pitchFamily="34" charset="0"/>
                        </a:rPr>
                        <a:t>alle</a:t>
                      </a:r>
                    </a:p>
                  </a:txBody>
                  <a:tcPr anchor="ctr">
                    <a:lnL>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solidFill>
                      <a:schemeClr val="bg1"/>
                    </a:solidFill>
                  </a:tcPr>
                </a:tc>
                <a:tc>
                  <a:txBody>
                    <a:bodyPr/>
                    <a:lstStyle/>
                    <a:p>
                      <a:pPr algn="r"/>
                      <a:r>
                        <a:rPr lang="de-DE" sz="1800" dirty="0">
                          <a:solidFill>
                            <a:schemeClr val="tx1"/>
                          </a:solidFill>
                          <a:latin typeface="Arial" panose="020B0604020202020204" pitchFamily="34" charset="0"/>
                          <a:cs typeface="Arial" panose="020B0604020202020204" pitchFamily="34" charset="0"/>
                        </a:rPr>
                        <a:t>5 min</a:t>
                      </a:r>
                      <a:endParaRPr lang="en-GB" sz="1800" dirty="0">
                        <a:solidFill>
                          <a:schemeClr val="tx1"/>
                        </a:solidFill>
                        <a:latin typeface="Arial" panose="020B0604020202020204" pitchFamily="34" charset="0"/>
                        <a:cs typeface="Arial" panose="020B0604020202020204" pitchFamily="34" charset="0"/>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solidFill>
                      <a:schemeClr val="accent5">
                        <a:lumMod val="20000"/>
                        <a:lumOff val="80000"/>
                      </a:schemeClr>
                    </a:solidFill>
                  </a:tcPr>
                </a:tc>
                <a:tc>
                  <a:txBody>
                    <a:bodyPr/>
                    <a:lstStyle/>
                    <a:p>
                      <a:pPr algn="r"/>
                      <a:endParaRPr lang="en-GB" sz="1800" dirty="0">
                        <a:latin typeface="Arial" panose="020B0604020202020204" pitchFamily="34" charset="0"/>
                        <a:cs typeface="Arial" panose="020B0604020202020204" pitchFamily="34" charset="0"/>
                      </a:endParaRPr>
                    </a:p>
                  </a:txBody>
                  <a:tcPr anchor="ctr">
                    <a:lnL w="12700" cap="flat" cmpd="sng" algn="ctr">
                      <a:noFill/>
                      <a:prstDash val="solid"/>
                      <a:round/>
                      <a:headEnd type="none" w="med" len="med"/>
                      <a:tailEnd type="none" w="med" len="med"/>
                    </a:lnL>
                    <a:lnR>
                      <a:noFill/>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4088829002"/>
                  </a:ext>
                </a:extLst>
              </a:tr>
            </a:tbl>
          </a:graphicData>
        </a:graphic>
      </p:graphicFrame>
    </p:spTree>
    <p:extLst>
      <p:ext uri="{BB962C8B-B14F-4D97-AF65-F5344CB8AC3E}">
        <p14:creationId xmlns:p14="http://schemas.microsoft.com/office/powerpoint/2010/main" val="290580887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id="{6B723377-45D4-4CDA-BC8B-891E9361C5E3}"/>
              </a:ext>
            </a:extLst>
          </p:cNvPr>
          <p:cNvSpPr>
            <a:spLocks noGrp="1"/>
          </p:cNvSpPr>
          <p:nvPr>
            <p:ph type="body" sz="quarter" idx="10"/>
          </p:nvPr>
        </p:nvSpPr>
        <p:spPr/>
        <p:txBody>
          <a:bodyPr/>
          <a:lstStyle/>
          <a:p>
            <a:r>
              <a:rPr lang="de-DE" b="1" dirty="0">
                <a:solidFill>
                  <a:schemeClr val="tx1"/>
                </a:solidFill>
              </a:rPr>
              <a:t>Auswertung</a:t>
            </a:r>
            <a:endParaRPr lang="en-GB" b="1" dirty="0">
              <a:solidFill>
                <a:schemeClr val="tx1"/>
              </a:solidFill>
            </a:endParaRPr>
          </a:p>
        </p:txBody>
      </p:sp>
      <p:sp>
        <p:nvSpPr>
          <p:cNvPr id="7" name="Textplatzhalter 6">
            <a:extLst>
              <a:ext uri="{FF2B5EF4-FFF2-40B4-BE49-F238E27FC236}">
                <a16:creationId xmlns:a16="http://schemas.microsoft.com/office/drawing/2014/main" id="{9F5C90BD-8713-4559-83C7-46FC945EEC60}"/>
              </a:ext>
            </a:extLst>
          </p:cNvPr>
          <p:cNvSpPr>
            <a:spLocks noGrp="1"/>
          </p:cNvSpPr>
          <p:nvPr>
            <p:ph type="body" sz="quarter" idx="11"/>
          </p:nvPr>
        </p:nvSpPr>
        <p:spPr/>
        <p:txBody>
          <a:bodyPr/>
          <a:lstStyle/>
          <a:p>
            <a:r>
              <a:rPr lang="de-DE" altLang="de-DE" sz="2400" dirty="0"/>
              <a:t>Was sind eure </a:t>
            </a:r>
            <a:r>
              <a:rPr lang="de-DE" altLang="de-DE" sz="2400" b="1" dirty="0"/>
              <a:t>spontanen Reaktionen</a:t>
            </a:r>
            <a:r>
              <a:rPr lang="de-DE" altLang="de-DE" sz="2400" dirty="0"/>
              <a:t>?</a:t>
            </a:r>
            <a:br>
              <a:rPr lang="de-DE" altLang="de-DE" sz="2400" dirty="0"/>
            </a:br>
            <a:r>
              <a:rPr lang="de-DE" altLang="de-DE" sz="2400" dirty="0"/>
              <a:t>Seid ihr mit dem Ergebnis zufrieden?</a:t>
            </a:r>
          </a:p>
          <a:p>
            <a:endParaRPr lang="de-DE" altLang="de-DE" sz="2400" dirty="0"/>
          </a:p>
          <a:p>
            <a:r>
              <a:rPr lang="de-DE" altLang="de-DE" sz="2400" dirty="0"/>
              <a:t>Wie habt ihr euch in eurer </a:t>
            </a:r>
            <a:r>
              <a:rPr lang="de-DE" altLang="de-DE" sz="2400" b="1" dirty="0"/>
              <a:t>Rolle</a:t>
            </a:r>
            <a:r>
              <a:rPr lang="de-DE" altLang="de-DE" sz="2400" dirty="0"/>
              <a:t> gefühlt?</a:t>
            </a:r>
            <a:br>
              <a:rPr lang="de-DE" altLang="de-DE" sz="2400" dirty="0"/>
            </a:br>
            <a:r>
              <a:rPr lang="de-DE" altLang="de-DE" sz="2400" dirty="0"/>
              <a:t>Welche Situation fandet ihr schwierig?</a:t>
            </a:r>
          </a:p>
          <a:p>
            <a:endParaRPr lang="de-DE" altLang="de-DE" sz="2400" dirty="0"/>
          </a:p>
          <a:p>
            <a:r>
              <a:rPr lang="de-DE" altLang="de-DE" sz="2400" dirty="0"/>
              <a:t>Wie </a:t>
            </a:r>
            <a:r>
              <a:rPr lang="de-DE" altLang="de-DE" sz="2400" b="1" dirty="0"/>
              <a:t>realistisch</a:t>
            </a:r>
            <a:r>
              <a:rPr lang="de-DE" altLang="de-DE" sz="2400" dirty="0"/>
              <a:t> war das Spiel?</a:t>
            </a:r>
            <a:br>
              <a:rPr lang="de-DE" altLang="de-DE" sz="2400" dirty="0"/>
            </a:br>
            <a:r>
              <a:rPr lang="de-DE" altLang="de-DE" sz="2400" dirty="0"/>
              <a:t>Was war realistisch, was wäre vielleicht anders gelaufen?</a:t>
            </a:r>
          </a:p>
        </p:txBody>
      </p:sp>
    </p:spTree>
    <p:extLst>
      <p:ext uri="{BB962C8B-B14F-4D97-AF65-F5344CB8AC3E}">
        <p14:creationId xmlns:p14="http://schemas.microsoft.com/office/powerpoint/2010/main" val="184872420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id="{6B723377-45D4-4CDA-BC8B-891E9361C5E3}"/>
              </a:ext>
            </a:extLst>
          </p:cNvPr>
          <p:cNvSpPr>
            <a:spLocks noGrp="1"/>
          </p:cNvSpPr>
          <p:nvPr>
            <p:ph type="body" sz="quarter" idx="10"/>
          </p:nvPr>
        </p:nvSpPr>
        <p:spPr/>
        <p:txBody>
          <a:bodyPr/>
          <a:lstStyle/>
          <a:p>
            <a:r>
              <a:rPr lang="de-DE" b="1" dirty="0">
                <a:solidFill>
                  <a:schemeClr val="tx1"/>
                </a:solidFill>
              </a:rPr>
              <a:t>Auswertung</a:t>
            </a:r>
            <a:endParaRPr lang="en-GB" b="1" dirty="0">
              <a:solidFill>
                <a:schemeClr val="tx1"/>
              </a:solidFill>
            </a:endParaRPr>
          </a:p>
        </p:txBody>
      </p:sp>
      <p:sp>
        <p:nvSpPr>
          <p:cNvPr id="6" name="Textfeld 5">
            <a:extLst>
              <a:ext uri="{FF2B5EF4-FFF2-40B4-BE49-F238E27FC236}">
                <a16:creationId xmlns:a16="http://schemas.microsoft.com/office/drawing/2014/main" id="{C0473235-3351-4651-8E61-D97CD09E74E1}"/>
              </a:ext>
            </a:extLst>
          </p:cNvPr>
          <p:cNvSpPr txBox="1"/>
          <p:nvPr/>
        </p:nvSpPr>
        <p:spPr>
          <a:xfrm>
            <a:off x="7596838" y="1008062"/>
            <a:ext cx="2262188" cy="5278368"/>
          </a:xfrm>
          <a:prstGeom prst="rect">
            <a:avLst/>
          </a:prstGeom>
          <a:solidFill>
            <a:schemeClr val="bg2">
              <a:lumMod val="60000"/>
              <a:lumOff val="40000"/>
            </a:schemeClr>
          </a:solidFill>
          <a:ln>
            <a:solidFill>
              <a:schemeClr val="bg2">
                <a:lumMod val="60000"/>
                <a:lumOff val="40000"/>
              </a:schemeClr>
            </a:solidFill>
          </a:ln>
        </p:spPr>
        <p:txBody>
          <a:bodyPr>
            <a:spAutoFit/>
          </a:bodyPr>
          <a:lstStyle/>
          <a:p>
            <a:pPr algn="ctr">
              <a:defRPr/>
            </a:pPr>
            <a:r>
              <a:rPr lang="de-DE" sz="2000" b="1" dirty="0">
                <a:latin typeface="Arial" charset="0"/>
                <a:cs typeface="Arial" charset="0"/>
              </a:rPr>
              <a:t>Dritte Lesung</a:t>
            </a:r>
          </a:p>
          <a:p>
            <a:pPr>
              <a:defRPr/>
            </a:pPr>
            <a:endParaRPr lang="de-DE" sz="1200" dirty="0">
              <a:latin typeface="Arial" charset="0"/>
              <a:cs typeface="Arial" charset="0"/>
            </a:endParaRPr>
          </a:p>
          <a:p>
            <a:pPr>
              <a:defRPr/>
            </a:pPr>
            <a:endParaRPr lang="de-DE" sz="1200" dirty="0">
              <a:latin typeface="Arial" charset="0"/>
              <a:cs typeface="Arial" charset="0"/>
            </a:endParaRPr>
          </a:p>
          <a:p>
            <a:pPr>
              <a:defRPr/>
            </a:pPr>
            <a:endParaRPr lang="de-DE" sz="1200" dirty="0">
              <a:latin typeface="Arial" charset="0"/>
              <a:cs typeface="Arial" charset="0"/>
            </a:endParaRPr>
          </a:p>
          <a:p>
            <a:pPr>
              <a:defRPr/>
            </a:pPr>
            <a:endParaRPr lang="de-DE" sz="1200" dirty="0">
              <a:latin typeface="Arial" charset="0"/>
              <a:cs typeface="Arial" charset="0"/>
            </a:endParaRPr>
          </a:p>
          <a:p>
            <a:pPr>
              <a:defRPr/>
            </a:pPr>
            <a:endParaRPr lang="de-DE" sz="1200" dirty="0">
              <a:latin typeface="Arial" charset="0"/>
              <a:cs typeface="Arial" charset="0"/>
            </a:endParaRPr>
          </a:p>
          <a:p>
            <a:pPr>
              <a:defRPr/>
            </a:pPr>
            <a:endParaRPr lang="de-DE" sz="1200" dirty="0">
              <a:latin typeface="Arial" charset="0"/>
              <a:cs typeface="Arial" charset="0"/>
            </a:endParaRPr>
          </a:p>
          <a:p>
            <a:pPr>
              <a:defRPr/>
            </a:pPr>
            <a:endParaRPr lang="de-DE" sz="500" dirty="0">
              <a:latin typeface="Arial" charset="0"/>
              <a:cs typeface="Arial" charset="0"/>
            </a:endParaRPr>
          </a:p>
          <a:p>
            <a:pPr>
              <a:defRPr/>
            </a:pPr>
            <a:endParaRPr lang="de-DE" sz="1200" dirty="0">
              <a:latin typeface="Arial" charset="0"/>
              <a:cs typeface="Arial" charset="0"/>
            </a:endParaRPr>
          </a:p>
          <a:p>
            <a:pPr>
              <a:defRPr/>
            </a:pPr>
            <a:endParaRPr lang="de-DE" sz="1200" dirty="0">
              <a:latin typeface="Arial" charset="0"/>
              <a:cs typeface="Arial" charset="0"/>
            </a:endParaRPr>
          </a:p>
          <a:p>
            <a:pPr>
              <a:defRPr/>
            </a:pPr>
            <a:endParaRPr lang="de-DE" sz="1200" dirty="0">
              <a:latin typeface="Arial" charset="0"/>
              <a:cs typeface="Arial" charset="0"/>
            </a:endParaRPr>
          </a:p>
          <a:p>
            <a:pPr>
              <a:defRPr/>
            </a:pPr>
            <a:endParaRPr lang="de-DE" sz="1200" dirty="0">
              <a:latin typeface="Arial" charset="0"/>
              <a:cs typeface="Arial" charset="0"/>
            </a:endParaRPr>
          </a:p>
          <a:p>
            <a:pPr>
              <a:defRPr/>
            </a:pPr>
            <a:endParaRPr lang="de-DE" sz="1200" dirty="0">
              <a:latin typeface="Arial" charset="0"/>
              <a:cs typeface="Arial" charset="0"/>
            </a:endParaRPr>
          </a:p>
          <a:p>
            <a:pPr>
              <a:defRPr/>
            </a:pPr>
            <a:endParaRPr lang="de-DE" sz="1200" dirty="0">
              <a:latin typeface="Arial" charset="0"/>
              <a:cs typeface="Arial" charset="0"/>
            </a:endParaRPr>
          </a:p>
          <a:p>
            <a:pPr>
              <a:defRPr/>
            </a:pPr>
            <a:endParaRPr lang="de-DE" sz="1200" dirty="0">
              <a:latin typeface="Arial" charset="0"/>
              <a:cs typeface="Arial" charset="0"/>
            </a:endParaRPr>
          </a:p>
          <a:p>
            <a:pPr>
              <a:defRPr/>
            </a:pPr>
            <a:endParaRPr lang="de-DE" sz="1200" dirty="0">
              <a:latin typeface="Arial" charset="0"/>
              <a:cs typeface="Arial" charset="0"/>
            </a:endParaRPr>
          </a:p>
          <a:p>
            <a:pPr>
              <a:defRPr/>
            </a:pPr>
            <a:endParaRPr lang="de-DE" sz="1200" dirty="0">
              <a:latin typeface="Arial" charset="0"/>
              <a:cs typeface="Arial" charset="0"/>
            </a:endParaRPr>
          </a:p>
          <a:p>
            <a:pPr>
              <a:defRPr/>
            </a:pPr>
            <a:endParaRPr lang="de-DE" sz="1200" dirty="0">
              <a:latin typeface="Arial" charset="0"/>
              <a:cs typeface="Arial" charset="0"/>
            </a:endParaRPr>
          </a:p>
          <a:p>
            <a:pPr>
              <a:defRPr/>
            </a:pPr>
            <a:endParaRPr lang="de-DE" sz="1200" dirty="0">
              <a:latin typeface="Arial" charset="0"/>
              <a:cs typeface="Arial" charset="0"/>
            </a:endParaRPr>
          </a:p>
          <a:p>
            <a:pPr>
              <a:defRPr/>
            </a:pPr>
            <a:endParaRPr lang="de-DE" sz="1200" dirty="0">
              <a:latin typeface="Arial" charset="0"/>
              <a:cs typeface="Arial" charset="0"/>
            </a:endParaRPr>
          </a:p>
          <a:p>
            <a:pPr>
              <a:defRPr/>
            </a:pPr>
            <a:endParaRPr lang="de-DE" sz="1200" dirty="0">
              <a:latin typeface="Arial" charset="0"/>
              <a:cs typeface="Arial" charset="0"/>
            </a:endParaRPr>
          </a:p>
          <a:p>
            <a:pPr>
              <a:defRPr/>
            </a:pPr>
            <a:endParaRPr lang="de-DE" sz="1200" dirty="0">
              <a:latin typeface="Arial" charset="0"/>
              <a:cs typeface="Arial" charset="0"/>
            </a:endParaRPr>
          </a:p>
          <a:p>
            <a:pPr>
              <a:defRPr/>
            </a:pPr>
            <a:r>
              <a:rPr lang="de-DE" sz="1200" dirty="0">
                <a:latin typeface="Arial" charset="0"/>
                <a:cs typeface="Arial" charset="0"/>
              </a:rPr>
              <a:t>.</a:t>
            </a:r>
          </a:p>
          <a:p>
            <a:pPr>
              <a:defRPr/>
            </a:pPr>
            <a:endParaRPr lang="de-DE" sz="1200" dirty="0">
              <a:latin typeface="Arial" charset="0"/>
              <a:cs typeface="Arial" charset="0"/>
            </a:endParaRPr>
          </a:p>
          <a:p>
            <a:pPr>
              <a:defRPr/>
            </a:pPr>
            <a:endParaRPr lang="de-DE" sz="1200" dirty="0">
              <a:latin typeface="Arial" charset="0"/>
              <a:cs typeface="Arial" charset="0"/>
            </a:endParaRPr>
          </a:p>
          <a:p>
            <a:pPr>
              <a:defRPr/>
            </a:pPr>
            <a:endParaRPr lang="de-DE" sz="1200" dirty="0">
              <a:latin typeface="Arial" charset="0"/>
              <a:cs typeface="Arial" charset="0"/>
            </a:endParaRPr>
          </a:p>
          <a:p>
            <a:pPr>
              <a:defRPr/>
            </a:pPr>
            <a:endParaRPr lang="de-DE" sz="1200" dirty="0">
              <a:latin typeface="Arial" charset="0"/>
              <a:cs typeface="Arial" charset="0"/>
            </a:endParaRPr>
          </a:p>
          <a:p>
            <a:pPr>
              <a:defRPr/>
            </a:pPr>
            <a:endParaRPr lang="de-DE" sz="1200" dirty="0">
              <a:latin typeface="Arial" charset="0"/>
              <a:cs typeface="Arial" charset="0"/>
            </a:endParaRPr>
          </a:p>
        </p:txBody>
      </p:sp>
      <p:sp>
        <p:nvSpPr>
          <p:cNvPr id="8" name="Textfeld 7">
            <a:extLst>
              <a:ext uri="{FF2B5EF4-FFF2-40B4-BE49-F238E27FC236}">
                <a16:creationId xmlns:a16="http://schemas.microsoft.com/office/drawing/2014/main" id="{ADB56821-A2F7-44B5-8164-4B9C84E0A1D9}"/>
              </a:ext>
            </a:extLst>
          </p:cNvPr>
          <p:cNvSpPr txBox="1"/>
          <p:nvPr/>
        </p:nvSpPr>
        <p:spPr>
          <a:xfrm>
            <a:off x="4067826" y="1008063"/>
            <a:ext cx="3529012" cy="5355312"/>
          </a:xfrm>
          <a:prstGeom prst="rect">
            <a:avLst/>
          </a:prstGeom>
          <a:solidFill>
            <a:schemeClr val="bg2">
              <a:lumMod val="40000"/>
              <a:lumOff val="60000"/>
            </a:schemeClr>
          </a:solidFill>
          <a:ln>
            <a:solidFill>
              <a:schemeClr val="bg2">
                <a:lumMod val="40000"/>
                <a:lumOff val="60000"/>
              </a:schemeClr>
            </a:solidFill>
          </a:ln>
        </p:spPr>
        <p:txBody>
          <a:bodyPr>
            <a:spAutoFit/>
          </a:bodyPr>
          <a:lstStyle/>
          <a:p>
            <a:pPr algn="ctr">
              <a:defRPr/>
            </a:pPr>
            <a:r>
              <a:rPr lang="de-DE" sz="2000" b="1" dirty="0">
                <a:latin typeface="Arial" charset="0"/>
                <a:cs typeface="Arial" charset="0"/>
              </a:rPr>
              <a:t>Zweite Lesung</a:t>
            </a:r>
          </a:p>
          <a:p>
            <a:pPr>
              <a:defRPr/>
            </a:pPr>
            <a:endParaRPr lang="de-DE" sz="1200" dirty="0">
              <a:latin typeface="Arial" charset="0"/>
              <a:cs typeface="Arial" charset="0"/>
            </a:endParaRPr>
          </a:p>
          <a:p>
            <a:pPr>
              <a:defRPr/>
            </a:pPr>
            <a:endParaRPr lang="de-DE" sz="1200" dirty="0">
              <a:latin typeface="Arial" charset="0"/>
              <a:cs typeface="Arial" charset="0"/>
            </a:endParaRPr>
          </a:p>
          <a:p>
            <a:pPr>
              <a:defRPr/>
            </a:pPr>
            <a:endParaRPr lang="de-DE" sz="1200" dirty="0">
              <a:latin typeface="Arial" charset="0"/>
              <a:cs typeface="Arial" charset="0"/>
            </a:endParaRPr>
          </a:p>
          <a:p>
            <a:pPr>
              <a:defRPr/>
            </a:pPr>
            <a:endParaRPr lang="de-DE" sz="1200" dirty="0">
              <a:latin typeface="Arial" charset="0"/>
              <a:cs typeface="Arial" charset="0"/>
            </a:endParaRPr>
          </a:p>
          <a:p>
            <a:pPr>
              <a:defRPr/>
            </a:pPr>
            <a:endParaRPr lang="de-DE" sz="1200" dirty="0">
              <a:latin typeface="Arial" charset="0"/>
              <a:cs typeface="Arial" charset="0"/>
            </a:endParaRPr>
          </a:p>
          <a:p>
            <a:pPr>
              <a:defRPr/>
            </a:pPr>
            <a:endParaRPr lang="de-DE" sz="1200" dirty="0">
              <a:latin typeface="Arial" charset="0"/>
              <a:cs typeface="Arial" charset="0"/>
            </a:endParaRPr>
          </a:p>
          <a:p>
            <a:pPr>
              <a:defRPr/>
            </a:pPr>
            <a:endParaRPr lang="de-DE" sz="1200" dirty="0">
              <a:latin typeface="Arial" charset="0"/>
              <a:cs typeface="Arial" charset="0"/>
            </a:endParaRPr>
          </a:p>
          <a:p>
            <a:pPr>
              <a:defRPr/>
            </a:pPr>
            <a:endParaRPr lang="de-DE" sz="1200" dirty="0">
              <a:latin typeface="Arial" charset="0"/>
              <a:cs typeface="Arial" charset="0"/>
            </a:endParaRPr>
          </a:p>
          <a:p>
            <a:pPr>
              <a:defRPr/>
            </a:pPr>
            <a:endParaRPr lang="de-DE" sz="1200" dirty="0">
              <a:latin typeface="Arial" charset="0"/>
              <a:cs typeface="Arial" charset="0"/>
            </a:endParaRPr>
          </a:p>
          <a:p>
            <a:pPr>
              <a:defRPr/>
            </a:pPr>
            <a:endParaRPr lang="de-DE" sz="1200" dirty="0">
              <a:latin typeface="Arial" charset="0"/>
              <a:cs typeface="Arial" charset="0"/>
            </a:endParaRPr>
          </a:p>
          <a:p>
            <a:pPr>
              <a:defRPr/>
            </a:pPr>
            <a:endParaRPr lang="de-DE" sz="1200" dirty="0">
              <a:latin typeface="Arial" charset="0"/>
              <a:cs typeface="Arial" charset="0"/>
            </a:endParaRPr>
          </a:p>
          <a:p>
            <a:pPr>
              <a:defRPr/>
            </a:pPr>
            <a:endParaRPr lang="de-DE" sz="1200" dirty="0">
              <a:latin typeface="Arial" charset="0"/>
              <a:cs typeface="Arial" charset="0"/>
            </a:endParaRPr>
          </a:p>
          <a:p>
            <a:pPr>
              <a:defRPr/>
            </a:pPr>
            <a:endParaRPr lang="de-DE" sz="1200" dirty="0">
              <a:latin typeface="Arial" charset="0"/>
              <a:cs typeface="Arial" charset="0"/>
            </a:endParaRPr>
          </a:p>
          <a:p>
            <a:pPr>
              <a:defRPr/>
            </a:pPr>
            <a:endParaRPr lang="de-DE" sz="1200" dirty="0">
              <a:latin typeface="Arial" charset="0"/>
              <a:cs typeface="Arial" charset="0"/>
            </a:endParaRPr>
          </a:p>
          <a:p>
            <a:pPr>
              <a:defRPr/>
            </a:pPr>
            <a:endParaRPr lang="de-DE" sz="1200" dirty="0">
              <a:latin typeface="Arial" charset="0"/>
              <a:cs typeface="Arial" charset="0"/>
            </a:endParaRPr>
          </a:p>
          <a:p>
            <a:pPr>
              <a:defRPr/>
            </a:pPr>
            <a:endParaRPr lang="de-DE" sz="1200" dirty="0">
              <a:latin typeface="Arial" charset="0"/>
              <a:cs typeface="Arial" charset="0"/>
            </a:endParaRPr>
          </a:p>
          <a:p>
            <a:pPr>
              <a:defRPr/>
            </a:pPr>
            <a:endParaRPr lang="de-DE" sz="1200" dirty="0">
              <a:latin typeface="Arial" charset="0"/>
              <a:cs typeface="Arial" charset="0"/>
            </a:endParaRPr>
          </a:p>
          <a:p>
            <a:pPr>
              <a:defRPr/>
            </a:pPr>
            <a:endParaRPr lang="de-DE" sz="1200" dirty="0">
              <a:latin typeface="Arial" charset="0"/>
              <a:cs typeface="Arial" charset="0"/>
            </a:endParaRPr>
          </a:p>
          <a:p>
            <a:pPr>
              <a:defRPr/>
            </a:pPr>
            <a:endParaRPr lang="de-DE" sz="1200" dirty="0">
              <a:latin typeface="Arial" charset="0"/>
              <a:cs typeface="Arial" charset="0"/>
            </a:endParaRPr>
          </a:p>
          <a:p>
            <a:pPr>
              <a:defRPr/>
            </a:pPr>
            <a:endParaRPr lang="de-DE" sz="1200" dirty="0">
              <a:latin typeface="Arial" charset="0"/>
              <a:cs typeface="Arial" charset="0"/>
            </a:endParaRPr>
          </a:p>
          <a:p>
            <a:pPr>
              <a:defRPr/>
            </a:pPr>
            <a:endParaRPr lang="de-DE" sz="1200" dirty="0">
              <a:latin typeface="Arial" charset="0"/>
              <a:cs typeface="Arial" charset="0"/>
            </a:endParaRPr>
          </a:p>
          <a:p>
            <a:pPr>
              <a:defRPr/>
            </a:pPr>
            <a:r>
              <a:rPr lang="de-DE" sz="1200" dirty="0">
                <a:latin typeface="Arial" charset="0"/>
                <a:cs typeface="Arial" charset="0"/>
              </a:rPr>
              <a:t>.</a:t>
            </a:r>
          </a:p>
          <a:p>
            <a:pPr>
              <a:defRPr/>
            </a:pPr>
            <a:endParaRPr lang="de-DE" sz="1200" dirty="0">
              <a:latin typeface="Arial" charset="0"/>
              <a:cs typeface="Arial" charset="0"/>
            </a:endParaRPr>
          </a:p>
          <a:p>
            <a:pPr>
              <a:defRPr/>
            </a:pPr>
            <a:endParaRPr lang="de-DE" sz="1200" dirty="0">
              <a:latin typeface="Arial" charset="0"/>
              <a:cs typeface="Arial" charset="0"/>
            </a:endParaRPr>
          </a:p>
          <a:p>
            <a:pPr>
              <a:defRPr/>
            </a:pPr>
            <a:endParaRPr lang="de-DE" sz="1200" dirty="0">
              <a:latin typeface="Arial" charset="0"/>
              <a:cs typeface="Arial" charset="0"/>
            </a:endParaRPr>
          </a:p>
          <a:p>
            <a:pPr>
              <a:defRPr/>
            </a:pPr>
            <a:endParaRPr lang="de-DE" sz="1200" dirty="0">
              <a:latin typeface="Arial" charset="0"/>
              <a:cs typeface="Arial" charset="0"/>
            </a:endParaRPr>
          </a:p>
          <a:p>
            <a:pPr>
              <a:defRPr/>
            </a:pPr>
            <a:endParaRPr lang="de-DE" sz="1200" dirty="0">
              <a:latin typeface="Arial" charset="0"/>
              <a:cs typeface="Arial" charset="0"/>
            </a:endParaRPr>
          </a:p>
        </p:txBody>
      </p:sp>
      <p:sp>
        <p:nvSpPr>
          <p:cNvPr id="9" name="Textfeld 8">
            <a:extLst>
              <a:ext uri="{FF2B5EF4-FFF2-40B4-BE49-F238E27FC236}">
                <a16:creationId xmlns:a16="http://schemas.microsoft.com/office/drawing/2014/main" id="{CC110454-A580-4145-B68C-9304161918BA}"/>
              </a:ext>
            </a:extLst>
          </p:cNvPr>
          <p:cNvSpPr txBox="1"/>
          <p:nvPr/>
        </p:nvSpPr>
        <p:spPr>
          <a:xfrm>
            <a:off x="1292877" y="1008063"/>
            <a:ext cx="2808287" cy="5447645"/>
          </a:xfrm>
          <a:prstGeom prst="rect">
            <a:avLst/>
          </a:prstGeom>
          <a:solidFill>
            <a:schemeClr val="bg2">
              <a:lumMod val="20000"/>
              <a:lumOff val="80000"/>
            </a:schemeClr>
          </a:solidFill>
          <a:ln>
            <a:solidFill>
              <a:schemeClr val="bg2">
                <a:lumMod val="20000"/>
                <a:lumOff val="80000"/>
              </a:schemeClr>
            </a:solidFill>
          </a:ln>
        </p:spPr>
        <p:txBody>
          <a:bodyPr>
            <a:spAutoFit/>
          </a:bodyPr>
          <a:lstStyle/>
          <a:p>
            <a:pPr algn="ctr">
              <a:defRPr/>
            </a:pPr>
            <a:r>
              <a:rPr lang="de-DE" sz="2000" b="1" dirty="0">
                <a:latin typeface="Arial" charset="0"/>
                <a:cs typeface="Arial" charset="0"/>
              </a:rPr>
              <a:t>Erste</a:t>
            </a:r>
            <a:r>
              <a:rPr lang="de-DE" sz="2000" dirty="0">
                <a:latin typeface="Arial" charset="0"/>
                <a:cs typeface="Arial" charset="0"/>
              </a:rPr>
              <a:t> </a:t>
            </a:r>
            <a:r>
              <a:rPr lang="de-DE" sz="2000" b="1" dirty="0">
                <a:latin typeface="Arial" charset="0"/>
                <a:cs typeface="Arial" charset="0"/>
              </a:rPr>
              <a:t>Lesung</a:t>
            </a:r>
          </a:p>
          <a:p>
            <a:pPr>
              <a:defRPr/>
            </a:pPr>
            <a:endParaRPr lang="de-DE" sz="1200" dirty="0">
              <a:latin typeface="Arial" charset="0"/>
              <a:cs typeface="Arial" charset="0"/>
            </a:endParaRPr>
          </a:p>
          <a:p>
            <a:pPr>
              <a:defRPr/>
            </a:pPr>
            <a:endParaRPr lang="de-DE" sz="1200" dirty="0">
              <a:latin typeface="Arial" charset="0"/>
              <a:cs typeface="Arial" charset="0"/>
            </a:endParaRPr>
          </a:p>
          <a:p>
            <a:pPr>
              <a:defRPr/>
            </a:pPr>
            <a:endParaRPr lang="de-DE" sz="1200" dirty="0">
              <a:latin typeface="Arial" charset="0"/>
              <a:cs typeface="Arial" charset="0"/>
            </a:endParaRPr>
          </a:p>
          <a:p>
            <a:pPr>
              <a:defRPr/>
            </a:pPr>
            <a:endParaRPr lang="de-DE" sz="1200" dirty="0">
              <a:latin typeface="Arial" charset="0"/>
              <a:cs typeface="Arial" charset="0"/>
            </a:endParaRPr>
          </a:p>
          <a:p>
            <a:pPr>
              <a:defRPr/>
            </a:pPr>
            <a:endParaRPr lang="de-DE" sz="1200" dirty="0">
              <a:latin typeface="Arial" charset="0"/>
              <a:cs typeface="Arial" charset="0"/>
            </a:endParaRPr>
          </a:p>
          <a:p>
            <a:pPr>
              <a:defRPr/>
            </a:pPr>
            <a:endParaRPr lang="de-DE" sz="1200" dirty="0">
              <a:latin typeface="Arial" charset="0"/>
              <a:cs typeface="Arial" charset="0"/>
            </a:endParaRPr>
          </a:p>
          <a:p>
            <a:pPr>
              <a:defRPr/>
            </a:pPr>
            <a:endParaRPr lang="de-DE" sz="1200" dirty="0">
              <a:latin typeface="Arial" charset="0"/>
              <a:cs typeface="Arial" charset="0"/>
            </a:endParaRPr>
          </a:p>
          <a:p>
            <a:pPr>
              <a:defRPr/>
            </a:pPr>
            <a:endParaRPr lang="de-DE" sz="1200" dirty="0">
              <a:latin typeface="Arial" charset="0"/>
              <a:cs typeface="Arial" charset="0"/>
            </a:endParaRPr>
          </a:p>
          <a:p>
            <a:pPr>
              <a:defRPr/>
            </a:pPr>
            <a:endParaRPr lang="de-DE" sz="1200" dirty="0">
              <a:latin typeface="Arial" charset="0"/>
              <a:cs typeface="Arial" charset="0"/>
            </a:endParaRPr>
          </a:p>
          <a:p>
            <a:pPr>
              <a:defRPr/>
            </a:pPr>
            <a:endParaRPr lang="de-DE" sz="1200" dirty="0">
              <a:latin typeface="Arial" charset="0"/>
              <a:cs typeface="Arial" charset="0"/>
            </a:endParaRPr>
          </a:p>
          <a:p>
            <a:pPr>
              <a:defRPr/>
            </a:pPr>
            <a:endParaRPr lang="de-DE" sz="1200" dirty="0">
              <a:latin typeface="Arial" charset="0"/>
              <a:cs typeface="Arial" charset="0"/>
            </a:endParaRPr>
          </a:p>
          <a:p>
            <a:pPr>
              <a:defRPr/>
            </a:pPr>
            <a:endParaRPr lang="de-DE" sz="1200" dirty="0">
              <a:latin typeface="Arial" charset="0"/>
              <a:cs typeface="Arial" charset="0"/>
            </a:endParaRPr>
          </a:p>
          <a:p>
            <a:pPr>
              <a:defRPr/>
            </a:pPr>
            <a:endParaRPr lang="de-DE" sz="1200" dirty="0">
              <a:latin typeface="Arial" charset="0"/>
              <a:cs typeface="Arial" charset="0"/>
            </a:endParaRPr>
          </a:p>
          <a:p>
            <a:pPr>
              <a:defRPr/>
            </a:pPr>
            <a:endParaRPr lang="de-DE" sz="1200" dirty="0">
              <a:latin typeface="Arial" charset="0"/>
              <a:cs typeface="Arial" charset="0"/>
            </a:endParaRPr>
          </a:p>
          <a:p>
            <a:pPr>
              <a:defRPr/>
            </a:pPr>
            <a:endParaRPr lang="de-DE" sz="1200" dirty="0">
              <a:latin typeface="Arial" charset="0"/>
              <a:cs typeface="Arial" charset="0"/>
            </a:endParaRPr>
          </a:p>
          <a:p>
            <a:pPr>
              <a:defRPr/>
            </a:pPr>
            <a:endParaRPr lang="de-DE" sz="1200" dirty="0">
              <a:latin typeface="Arial" charset="0"/>
              <a:cs typeface="Arial" charset="0"/>
            </a:endParaRPr>
          </a:p>
          <a:p>
            <a:pPr>
              <a:defRPr/>
            </a:pPr>
            <a:endParaRPr lang="de-DE" sz="1200" dirty="0">
              <a:latin typeface="Arial" charset="0"/>
              <a:cs typeface="Arial" charset="0"/>
            </a:endParaRPr>
          </a:p>
          <a:p>
            <a:pPr>
              <a:defRPr/>
            </a:pPr>
            <a:endParaRPr lang="de-DE" sz="1200" dirty="0">
              <a:latin typeface="Arial" charset="0"/>
              <a:cs typeface="Arial" charset="0"/>
            </a:endParaRPr>
          </a:p>
          <a:p>
            <a:pPr>
              <a:defRPr/>
            </a:pPr>
            <a:endParaRPr lang="de-DE" sz="1200" dirty="0">
              <a:latin typeface="Arial" charset="0"/>
              <a:cs typeface="Arial" charset="0"/>
            </a:endParaRPr>
          </a:p>
          <a:p>
            <a:pPr>
              <a:defRPr/>
            </a:pPr>
            <a:endParaRPr lang="de-DE" sz="1200" dirty="0">
              <a:latin typeface="Arial" charset="0"/>
              <a:cs typeface="Arial" charset="0"/>
            </a:endParaRPr>
          </a:p>
          <a:p>
            <a:pPr>
              <a:defRPr/>
            </a:pPr>
            <a:endParaRPr lang="de-DE" sz="1200" dirty="0">
              <a:latin typeface="Arial" charset="0"/>
              <a:cs typeface="Arial" charset="0"/>
            </a:endParaRPr>
          </a:p>
          <a:p>
            <a:pPr>
              <a:defRPr/>
            </a:pPr>
            <a:r>
              <a:rPr lang="de-DE" sz="1200" dirty="0">
                <a:latin typeface="Arial" charset="0"/>
                <a:cs typeface="Arial" charset="0"/>
              </a:rPr>
              <a:t>.</a:t>
            </a:r>
          </a:p>
          <a:p>
            <a:pPr>
              <a:defRPr/>
            </a:pPr>
            <a:endParaRPr lang="de-DE" sz="1200" dirty="0">
              <a:latin typeface="Arial" charset="0"/>
              <a:cs typeface="Arial" charset="0"/>
            </a:endParaRPr>
          </a:p>
          <a:p>
            <a:pPr>
              <a:defRPr/>
            </a:pPr>
            <a:endParaRPr lang="de-DE" sz="1200" dirty="0">
              <a:latin typeface="Arial" charset="0"/>
              <a:cs typeface="Arial" charset="0"/>
            </a:endParaRPr>
          </a:p>
          <a:p>
            <a:pPr>
              <a:defRPr/>
            </a:pPr>
            <a:endParaRPr lang="de-DE" sz="1200" dirty="0">
              <a:latin typeface="Arial" charset="0"/>
              <a:cs typeface="Arial" charset="0"/>
            </a:endParaRPr>
          </a:p>
          <a:p>
            <a:pPr>
              <a:defRPr/>
            </a:pPr>
            <a:endParaRPr lang="de-DE" sz="1200" dirty="0">
              <a:latin typeface="Arial" charset="0"/>
              <a:cs typeface="Arial" charset="0"/>
            </a:endParaRPr>
          </a:p>
          <a:p>
            <a:pPr>
              <a:defRPr/>
            </a:pPr>
            <a:endParaRPr lang="de-DE" sz="1200" dirty="0">
              <a:latin typeface="Arial" charset="0"/>
              <a:cs typeface="Arial" charset="0"/>
            </a:endParaRPr>
          </a:p>
        </p:txBody>
      </p:sp>
      <p:cxnSp>
        <p:nvCxnSpPr>
          <p:cNvPr id="10" name="Gerade Verbindung mit Pfeil 9">
            <a:extLst>
              <a:ext uri="{FF2B5EF4-FFF2-40B4-BE49-F238E27FC236}">
                <a16:creationId xmlns:a16="http://schemas.microsoft.com/office/drawing/2014/main" id="{866BCED2-87EA-4EA5-89D1-1218A1AF4293}"/>
              </a:ext>
            </a:extLst>
          </p:cNvPr>
          <p:cNvCxnSpPr/>
          <p:nvPr/>
        </p:nvCxnSpPr>
        <p:spPr bwMode="auto">
          <a:xfrm>
            <a:off x="6545913" y="2159000"/>
            <a:ext cx="0" cy="1019175"/>
          </a:xfrm>
          <a:prstGeom prst="straightConnector1">
            <a:avLst/>
          </a:prstGeom>
          <a:ln w="38100">
            <a:solidFill>
              <a:srgbClr val="1F7AB1"/>
            </a:solidFill>
            <a:headEnd type="none" w="med" len="med"/>
            <a:tailEnd type="triangle" w="med" len="med"/>
          </a:ln>
        </p:spPr>
        <p:style>
          <a:lnRef idx="1">
            <a:schemeClr val="dk1"/>
          </a:lnRef>
          <a:fillRef idx="0">
            <a:schemeClr val="dk1"/>
          </a:fillRef>
          <a:effectRef idx="0">
            <a:schemeClr val="dk1"/>
          </a:effectRef>
          <a:fontRef idx="minor">
            <a:schemeClr val="tx1"/>
          </a:fontRef>
        </p:style>
      </p:cxnSp>
      <p:cxnSp>
        <p:nvCxnSpPr>
          <p:cNvPr id="11" name="Gerade Verbindung mit Pfeil 10">
            <a:extLst>
              <a:ext uri="{FF2B5EF4-FFF2-40B4-BE49-F238E27FC236}">
                <a16:creationId xmlns:a16="http://schemas.microsoft.com/office/drawing/2014/main" id="{1ABC97F7-6E51-4255-8E56-680C82F76027}"/>
              </a:ext>
            </a:extLst>
          </p:cNvPr>
          <p:cNvCxnSpPr/>
          <p:nvPr/>
        </p:nvCxnSpPr>
        <p:spPr bwMode="auto">
          <a:xfrm flipV="1">
            <a:off x="5537851" y="2159000"/>
            <a:ext cx="0" cy="1019175"/>
          </a:xfrm>
          <a:prstGeom prst="straightConnector1">
            <a:avLst/>
          </a:prstGeom>
          <a:ln w="38100">
            <a:solidFill>
              <a:srgbClr val="1F7AB1"/>
            </a:solidFill>
            <a:headEnd type="none" w="med" len="med"/>
            <a:tailEnd type="triangle" w="med" len="med"/>
          </a:ln>
        </p:spPr>
        <p:style>
          <a:lnRef idx="1">
            <a:schemeClr val="dk1"/>
          </a:lnRef>
          <a:fillRef idx="0">
            <a:schemeClr val="dk1"/>
          </a:fillRef>
          <a:effectRef idx="0">
            <a:schemeClr val="dk1"/>
          </a:effectRef>
          <a:fontRef idx="minor">
            <a:schemeClr val="tx1"/>
          </a:fontRef>
        </p:style>
      </p:cxnSp>
      <p:cxnSp>
        <p:nvCxnSpPr>
          <p:cNvPr id="12" name="Gerade Verbindung mit Pfeil 11">
            <a:extLst>
              <a:ext uri="{FF2B5EF4-FFF2-40B4-BE49-F238E27FC236}">
                <a16:creationId xmlns:a16="http://schemas.microsoft.com/office/drawing/2014/main" id="{52B9F6D1-F428-4178-88D7-37FAFCB679DA}"/>
              </a:ext>
            </a:extLst>
          </p:cNvPr>
          <p:cNvCxnSpPr/>
          <p:nvPr/>
        </p:nvCxnSpPr>
        <p:spPr bwMode="auto">
          <a:xfrm>
            <a:off x="8419163" y="3598862"/>
            <a:ext cx="0" cy="792162"/>
          </a:xfrm>
          <a:prstGeom prst="straightConnector1">
            <a:avLst/>
          </a:prstGeom>
          <a:ln w="38100">
            <a:solidFill>
              <a:srgbClr val="1F7AB1"/>
            </a:solidFill>
            <a:headEnd type="none" w="med" len="med"/>
            <a:tailEnd type="triangle" w="med" len="med"/>
          </a:ln>
        </p:spPr>
        <p:style>
          <a:lnRef idx="1">
            <a:schemeClr val="dk1"/>
          </a:lnRef>
          <a:fillRef idx="0">
            <a:schemeClr val="dk1"/>
          </a:fillRef>
          <a:effectRef idx="0">
            <a:schemeClr val="dk1"/>
          </a:effectRef>
          <a:fontRef idx="minor">
            <a:schemeClr val="tx1"/>
          </a:fontRef>
        </p:style>
      </p:cxnSp>
      <p:sp>
        <p:nvSpPr>
          <p:cNvPr id="13" name="Textfeld 12">
            <a:extLst>
              <a:ext uri="{FF2B5EF4-FFF2-40B4-BE49-F238E27FC236}">
                <a16:creationId xmlns:a16="http://schemas.microsoft.com/office/drawing/2014/main" id="{67D49F7A-955C-4133-A8B9-17D211B83C50}"/>
              </a:ext>
            </a:extLst>
          </p:cNvPr>
          <p:cNvSpPr txBox="1"/>
          <p:nvPr/>
        </p:nvSpPr>
        <p:spPr>
          <a:xfrm>
            <a:off x="2010427" y="1831975"/>
            <a:ext cx="1368425" cy="307975"/>
          </a:xfrm>
          <a:prstGeom prst="rect">
            <a:avLst/>
          </a:prstGeom>
          <a:solidFill>
            <a:srgbClr val="1F7AB1">
              <a:alpha val="50000"/>
            </a:srgbClr>
          </a:solidFill>
          <a:ln>
            <a:solidFill>
              <a:srgbClr val="1F7AB1"/>
            </a:solidFill>
          </a:ln>
        </p:spPr>
        <p:style>
          <a:lnRef idx="2">
            <a:schemeClr val="accent1"/>
          </a:lnRef>
          <a:fillRef idx="1">
            <a:schemeClr val="lt1"/>
          </a:fillRef>
          <a:effectRef idx="0">
            <a:schemeClr val="accent1"/>
          </a:effectRef>
          <a:fontRef idx="minor">
            <a:schemeClr val="dk1"/>
          </a:fontRef>
        </p:style>
        <p:txBody>
          <a:bodyPr>
            <a:spAutoFit/>
          </a:bodyPr>
          <a:lstStyle/>
          <a:p>
            <a:pPr algn="ctr">
              <a:defRPr/>
            </a:pPr>
            <a:r>
              <a:rPr lang="de-DE" sz="1400" b="1" dirty="0">
                <a:solidFill>
                  <a:schemeClr val="tx1"/>
                </a:solidFill>
              </a:rPr>
              <a:t>Kommission</a:t>
            </a:r>
          </a:p>
        </p:txBody>
      </p:sp>
      <p:sp>
        <p:nvSpPr>
          <p:cNvPr id="14" name="Textfeld 13">
            <a:extLst>
              <a:ext uri="{FF2B5EF4-FFF2-40B4-BE49-F238E27FC236}">
                <a16:creationId xmlns:a16="http://schemas.microsoft.com/office/drawing/2014/main" id="{B5573044-CCF6-4D95-A406-658F82CF2074}"/>
              </a:ext>
            </a:extLst>
          </p:cNvPr>
          <p:cNvSpPr txBox="1"/>
          <p:nvPr/>
        </p:nvSpPr>
        <p:spPr>
          <a:xfrm>
            <a:off x="1434163" y="3159125"/>
            <a:ext cx="1079500" cy="307975"/>
          </a:xfrm>
          <a:prstGeom prst="rect">
            <a:avLst/>
          </a:prstGeom>
          <a:solidFill>
            <a:srgbClr val="1F7AB1">
              <a:alpha val="50000"/>
            </a:srgbClr>
          </a:solidFill>
          <a:ln>
            <a:solidFill>
              <a:srgbClr val="1F7AB1"/>
            </a:solidFill>
          </a:ln>
        </p:spPr>
        <p:style>
          <a:lnRef idx="2">
            <a:schemeClr val="accent6"/>
          </a:lnRef>
          <a:fillRef idx="1">
            <a:schemeClr val="lt1"/>
          </a:fillRef>
          <a:effectRef idx="0">
            <a:schemeClr val="accent6"/>
          </a:effectRef>
          <a:fontRef idx="minor">
            <a:schemeClr val="dk1"/>
          </a:fontRef>
        </p:style>
        <p:txBody>
          <a:bodyPr>
            <a:spAutoFit/>
          </a:bodyPr>
          <a:lstStyle/>
          <a:p>
            <a:pPr algn="ctr">
              <a:defRPr/>
            </a:pPr>
            <a:r>
              <a:rPr lang="de-DE" sz="1400" b="1" dirty="0">
                <a:solidFill>
                  <a:schemeClr val="tx1"/>
                </a:solidFill>
              </a:rPr>
              <a:t>Parlament</a:t>
            </a:r>
          </a:p>
        </p:txBody>
      </p:sp>
      <p:sp>
        <p:nvSpPr>
          <p:cNvPr id="15" name="Textfeld 14">
            <a:extLst>
              <a:ext uri="{FF2B5EF4-FFF2-40B4-BE49-F238E27FC236}">
                <a16:creationId xmlns:a16="http://schemas.microsoft.com/office/drawing/2014/main" id="{0B2937DB-8654-45EF-A392-2E1366E49C80}"/>
              </a:ext>
            </a:extLst>
          </p:cNvPr>
          <p:cNvSpPr txBox="1"/>
          <p:nvPr/>
        </p:nvSpPr>
        <p:spPr>
          <a:xfrm>
            <a:off x="2658127" y="3159125"/>
            <a:ext cx="936625" cy="307975"/>
          </a:xfrm>
          <a:prstGeom prst="rect">
            <a:avLst/>
          </a:prstGeom>
          <a:solidFill>
            <a:srgbClr val="1F7AB1">
              <a:alpha val="50000"/>
            </a:srgbClr>
          </a:solidFill>
          <a:ln>
            <a:solidFill>
              <a:srgbClr val="1F7AB1"/>
            </a:solidFill>
          </a:ln>
        </p:spPr>
        <p:style>
          <a:lnRef idx="2">
            <a:schemeClr val="accent6"/>
          </a:lnRef>
          <a:fillRef idx="1">
            <a:schemeClr val="lt1"/>
          </a:fillRef>
          <a:effectRef idx="0">
            <a:schemeClr val="accent6"/>
          </a:effectRef>
          <a:fontRef idx="minor">
            <a:schemeClr val="dk1"/>
          </a:fontRef>
        </p:style>
        <p:txBody>
          <a:bodyPr>
            <a:spAutoFit/>
          </a:bodyPr>
          <a:lstStyle/>
          <a:p>
            <a:pPr algn="ctr">
              <a:defRPr/>
            </a:pPr>
            <a:r>
              <a:rPr lang="de-DE" sz="1400" b="1" dirty="0">
                <a:solidFill>
                  <a:schemeClr val="tx1"/>
                </a:solidFill>
              </a:rPr>
              <a:t>Rat</a:t>
            </a:r>
          </a:p>
        </p:txBody>
      </p:sp>
      <p:cxnSp>
        <p:nvCxnSpPr>
          <p:cNvPr id="16" name="Gerade Verbindung mit Pfeil 15">
            <a:extLst>
              <a:ext uri="{FF2B5EF4-FFF2-40B4-BE49-F238E27FC236}">
                <a16:creationId xmlns:a16="http://schemas.microsoft.com/office/drawing/2014/main" id="{25E33025-D103-47C5-A6A4-2A9F0D6447B3}"/>
              </a:ext>
            </a:extLst>
          </p:cNvPr>
          <p:cNvCxnSpPr/>
          <p:nvPr/>
        </p:nvCxnSpPr>
        <p:spPr bwMode="auto">
          <a:xfrm>
            <a:off x="2370788" y="2159000"/>
            <a:ext cx="0" cy="1008063"/>
          </a:xfrm>
          <a:prstGeom prst="straightConnector1">
            <a:avLst/>
          </a:prstGeom>
          <a:ln w="38100">
            <a:solidFill>
              <a:srgbClr val="1F7AB1"/>
            </a:solidFill>
            <a:headEnd type="none" w="med" len="med"/>
            <a:tailEnd type="triangle" w="med" len="med"/>
          </a:ln>
        </p:spPr>
        <p:style>
          <a:lnRef idx="1">
            <a:schemeClr val="dk1"/>
          </a:lnRef>
          <a:fillRef idx="0">
            <a:schemeClr val="dk1"/>
          </a:fillRef>
          <a:effectRef idx="0">
            <a:schemeClr val="dk1"/>
          </a:effectRef>
          <a:fontRef idx="minor">
            <a:schemeClr val="tx1"/>
          </a:fontRef>
        </p:style>
      </p:cxnSp>
      <p:cxnSp>
        <p:nvCxnSpPr>
          <p:cNvPr id="17" name="Gerade Verbindung mit Pfeil 16">
            <a:extLst>
              <a:ext uri="{FF2B5EF4-FFF2-40B4-BE49-F238E27FC236}">
                <a16:creationId xmlns:a16="http://schemas.microsoft.com/office/drawing/2014/main" id="{FA143293-0FF4-4DEC-A4D1-956A6CE1A396}"/>
              </a:ext>
            </a:extLst>
          </p:cNvPr>
          <p:cNvCxnSpPr/>
          <p:nvPr/>
        </p:nvCxnSpPr>
        <p:spPr bwMode="auto">
          <a:xfrm>
            <a:off x="2945463" y="2159000"/>
            <a:ext cx="0" cy="1008063"/>
          </a:xfrm>
          <a:prstGeom prst="straightConnector1">
            <a:avLst/>
          </a:prstGeom>
          <a:ln w="38100">
            <a:solidFill>
              <a:srgbClr val="1F7AB1"/>
            </a:solidFill>
            <a:headEnd type="none" w="med" len="med"/>
            <a:tailEnd type="triangle" w="med" len="med"/>
          </a:ln>
        </p:spPr>
        <p:style>
          <a:lnRef idx="1">
            <a:schemeClr val="dk1"/>
          </a:lnRef>
          <a:fillRef idx="0">
            <a:schemeClr val="dk1"/>
          </a:fillRef>
          <a:effectRef idx="0">
            <a:schemeClr val="dk1"/>
          </a:effectRef>
          <a:fontRef idx="minor">
            <a:schemeClr val="tx1"/>
          </a:fontRef>
        </p:style>
      </p:cxnSp>
      <p:sp>
        <p:nvSpPr>
          <p:cNvPr id="18" name="Textfeld 11">
            <a:extLst>
              <a:ext uri="{FF2B5EF4-FFF2-40B4-BE49-F238E27FC236}">
                <a16:creationId xmlns:a16="http://schemas.microsoft.com/office/drawing/2014/main" id="{2C671DAE-BC03-459F-99FD-47C331AAB8E1}"/>
              </a:ext>
            </a:extLst>
          </p:cNvPr>
          <p:cNvSpPr txBox="1">
            <a:spLocks noChangeArrowheads="1"/>
          </p:cNvSpPr>
          <p:nvPr/>
        </p:nvSpPr>
        <p:spPr bwMode="auto">
          <a:xfrm rot="-5400000">
            <a:off x="1752458" y="2488406"/>
            <a:ext cx="936625" cy="277813"/>
          </a:xfrm>
          <a:prstGeom prst="rect">
            <a:avLst/>
          </a:prstGeom>
          <a:noFill/>
          <a:ln w="9525">
            <a:noFill/>
            <a:miter lim="800000"/>
            <a:headEnd/>
            <a:tailEnd/>
          </a:ln>
        </p:spPr>
        <p:txBody>
          <a:bodyPr>
            <a:spAutoFit/>
          </a:bodyPr>
          <a:lstStyle/>
          <a:p>
            <a:r>
              <a:rPr lang="de-DE" sz="1200"/>
              <a:t>Vorschlag </a:t>
            </a:r>
          </a:p>
        </p:txBody>
      </p:sp>
      <p:cxnSp>
        <p:nvCxnSpPr>
          <p:cNvPr id="19" name="Gekrümmte Verbindung 13">
            <a:extLst>
              <a:ext uri="{FF2B5EF4-FFF2-40B4-BE49-F238E27FC236}">
                <a16:creationId xmlns:a16="http://schemas.microsoft.com/office/drawing/2014/main" id="{8C4C926E-615A-431E-AE4B-E895C7FC1E3B}"/>
              </a:ext>
            </a:extLst>
          </p:cNvPr>
          <p:cNvCxnSpPr>
            <a:cxnSpLocks noChangeShapeType="1"/>
          </p:cNvCxnSpPr>
          <p:nvPr/>
        </p:nvCxnSpPr>
        <p:spPr bwMode="auto">
          <a:xfrm rot="16200000" flipH="1">
            <a:off x="2550176" y="2925762"/>
            <a:ext cx="12700" cy="1152525"/>
          </a:xfrm>
          <a:prstGeom prst="curvedConnector3">
            <a:avLst>
              <a:gd name="adj1" fmla="val 1800000"/>
            </a:avLst>
          </a:prstGeom>
          <a:noFill/>
          <a:ln w="38100" algn="ctr">
            <a:solidFill>
              <a:srgbClr val="1F7AB1"/>
            </a:solidFill>
            <a:round/>
            <a:headEnd/>
            <a:tailEnd type="triangle" w="med" len="med"/>
          </a:ln>
        </p:spPr>
      </p:cxnSp>
      <p:sp>
        <p:nvSpPr>
          <p:cNvPr id="20" name="Textfeld 19">
            <a:extLst>
              <a:ext uri="{FF2B5EF4-FFF2-40B4-BE49-F238E27FC236}">
                <a16:creationId xmlns:a16="http://schemas.microsoft.com/office/drawing/2014/main" id="{F4082B0A-FE16-48C9-9A38-4F06D2213EDE}"/>
              </a:ext>
            </a:extLst>
          </p:cNvPr>
          <p:cNvSpPr txBox="1">
            <a:spLocks noChangeArrowheads="1"/>
          </p:cNvSpPr>
          <p:nvPr/>
        </p:nvSpPr>
        <p:spPr bwMode="auto">
          <a:xfrm>
            <a:off x="1937402" y="3743325"/>
            <a:ext cx="1152525" cy="276999"/>
          </a:xfrm>
          <a:prstGeom prst="rect">
            <a:avLst/>
          </a:prstGeom>
          <a:noFill/>
          <a:ln w="9525">
            <a:noFill/>
            <a:miter lim="800000"/>
            <a:headEnd/>
            <a:tailEnd/>
          </a:ln>
        </p:spPr>
        <p:txBody>
          <a:bodyPr>
            <a:spAutoFit/>
          </a:bodyPr>
          <a:lstStyle/>
          <a:p>
            <a:pPr algn="ctr"/>
            <a:r>
              <a:rPr lang="de-DE" sz="1200" dirty="0"/>
              <a:t>Änderungen</a:t>
            </a:r>
          </a:p>
        </p:txBody>
      </p:sp>
      <p:cxnSp>
        <p:nvCxnSpPr>
          <p:cNvPr id="21" name="Gerade Verbindung mit Pfeil 20">
            <a:extLst>
              <a:ext uri="{FF2B5EF4-FFF2-40B4-BE49-F238E27FC236}">
                <a16:creationId xmlns:a16="http://schemas.microsoft.com/office/drawing/2014/main" id="{AF09C921-8359-48A8-91B8-E35EF058568A}"/>
              </a:ext>
            </a:extLst>
          </p:cNvPr>
          <p:cNvCxnSpPr/>
          <p:nvPr/>
        </p:nvCxnSpPr>
        <p:spPr bwMode="auto">
          <a:xfrm>
            <a:off x="3305826" y="3486150"/>
            <a:ext cx="0" cy="1655763"/>
          </a:xfrm>
          <a:prstGeom prst="straightConnector1">
            <a:avLst/>
          </a:prstGeom>
          <a:ln w="38100">
            <a:solidFill>
              <a:srgbClr val="1F7AB1"/>
            </a:solidFill>
            <a:headEnd type="none" w="med" len="med"/>
            <a:tailEnd type="triangle" w="med" len="med"/>
          </a:ln>
        </p:spPr>
        <p:style>
          <a:lnRef idx="1">
            <a:schemeClr val="dk1"/>
          </a:lnRef>
          <a:fillRef idx="0">
            <a:schemeClr val="dk1"/>
          </a:fillRef>
          <a:effectRef idx="0">
            <a:schemeClr val="dk1"/>
          </a:effectRef>
          <a:fontRef idx="minor">
            <a:schemeClr val="tx1"/>
          </a:fontRef>
        </p:style>
      </p:cxnSp>
      <p:sp>
        <p:nvSpPr>
          <p:cNvPr id="22" name="Textfeld 21">
            <a:extLst>
              <a:ext uri="{FF2B5EF4-FFF2-40B4-BE49-F238E27FC236}">
                <a16:creationId xmlns:a16="http://schemas.microsoft.com/office/drawing/2014/main" id="{2343A37A-0106-475F-ABF3-2116F4A24436}"/>
              </a:ext>
            </a:extLst>
          </p:cNvPr>
          <p:cNvSpPr txBox="1"/>
          <p:nvPr/>
        </p:nvSpPr>
        <p:spPr>
          <a:xfrm>
            <a:off x="3018141" y="3887588"/>
            <a:ext cx="369332" cy="1152128"/>
          </a:xfrm>
          <a:prstGeom prst="rect">
            <a:avLst/>
          </a:prstGeom>
          <a:noFill/>
          <a:ln>
            <a:noFill/>
          </a:ln>
        </p:spPr>
        <p:txBody>
          <a:bodyPr vert="vert270">
            <a:spAutoFit/>
          </a:bodyPr>
          <a:lstStyle/>
          <a:p>
            <a:pPr algn="ctr">
              <a:defRPr/>
            </a:pPr>
            <a:r>
              <a:rPr lang="de-DE" sz="1200" dirty="0">
                <a:latin typeface="Arial" charset="0"/>
                <a:cs typeface="Arial" charset="0"/>
              </a:rPr>
              <a:t>Zustimmung</a:t>
            </a:r>
          </a:p>
        </p:txBody>
      </p:sp>
      <p:cxnSp>
        <p:nvCxnSpPr>
          <p:cNvPr id="23" name="Gerade Verbindung mit Pfeil 22">
            <a:extLst>
              <a:ext uri="{FF2B5EF4-FFF2-40B4-BE49-F238E27FC236}">
                <a16:creationId xmlns:a16="http://schemas.microsoft.com/office/drawing/2014/main" id="{553B9F43-A12C-4AEE-970F-1B31945C2AD7}"/>
              </a:ext>
            </a:extLst>
          </p:cNvPr>
          <p:cNvCxnSpPr/>
          <p:nvPr/>
        </p:nvCxnSpPr>
        <p:spPr bwMode="auto">
          <a:xfrm flipV="1">
            <a:off x="3594751" y="3311525"/>
            <a:ext cx="1079500" cy="11113"/>
          </a:xfrm>
          <a:prstGeom prst="straightConnector1">
            <a:avLst/>
          </a:prstGeom>
          <a:ln w="38100">
            <a:solidFill>
              <a:srgbClr val="1F7AB1"/>
            </a:solidFill>
            <a:headEnd type="none" w="med" len="med"/>
            <a:tailEnd type="triangle" w="med" len="med"/>
          </a:ln>
        </p:spPr>
        <p:style>
          <a:lnRef idx="1">
            <a:schemeClr val="dk1"/>
          </a:lnRef>
          <a:fillRef idx="0">
            <a:schemeClr val="dk1"/>
          </a:fillRef>
          <a:effectRef idx="0">
            <a:schemeClr val="dk1"/>
          </a:effectRef>
          <a:fontRef idx="minor">
            <a:schemeClr val="tx1"/>
          </a:fontRef>
        </p:style>
      </p:cxnSp>
      <p:sp>
        <p:nvSpPr>
          <p:cNvPr id="24" name="Textfeld 23">
            <a:extLst>
              <a:ext uri="{FF2B5EF4-FFF2-40B4-BE49-F238E27FC236}">
                <a16:creationId xmlns:a16="http://schemas.microsoft.com/office/drawing/2014/main" id="{9B2FE382-1A39-4142-8B77-782D24EB82B1}"/>
              </a:ext>
            </a:extLst>
          </p:cNvPr>
          <p:cNvSpPr txBox="1"/>
          <p:nvPr/>
        </p:nvSpPr>
        <p:spPr>
          <a:xfrm>
            <a:off x="4674251" y="3178175"/>
            <a:ext cx="1079500" cy="307975"/>
          </a:xfrm>
          <a:prstGeom prst="rect">
            <a:avLst/>
          </a:prstGeom>
          <a:solidFill>
            <a:srgbClr val="1F7AB1">
              <a:alpha val="50000"/>
            </a:srgbClr>
          </a:solidFill>
          <a:ln>
            <a:solidFill>
              <a:srgbClr val="1F7AB1"/>
            </a:solidFill>
          </a:ln>
        </p:spPr>
        <p:style>
          <a:lnRef idx="2">
            <a:schemeClr val="accent6"/>
          </a:lnRef>
          <a:fillRef idx="1">
            <a:schemeClr val="lt1"/>
          </a:fillRef>
          <a:effectRef idx="0">
            <a:schemeClr val="accent6"/>
          </a:effectRef>
          <a:fontRef idx="minor">
            <a:schemeClr val="dk1"/>
          </a:fontRef>
        </p:style>
        <p:txBody>
          <a:bodyPr>
            <a:spAutoFit/>
          </a:bodyPr>
          <a:lstStyle/>
          <a:p>
            <a:pPr algn="ctr">
              <a:defRPr/>
            </a:pPr>
            <a:r>
              <a:rPr lang="de-DE" sz="1400" b="1" dirty="0">
                <a:solidFill>
                  <a:schemeClr val="tx1"/>
                </a:solidFill>
              </a:rPr>
              <a:t>Parlament</a:t>
            </a:r>
          </a:p>
        </p:txBody>
      </p:sp>
      <p:sp>
        <p:nvSpPr>
          <p:cNvPr id="25" name="Textfeld 28">
            <a:extLst>
              <a:ext uri="{FF2B5EF4-FFF2-40B4-BE49-F238E27FC236}">
                <a16:creationId xmlns:a16="http://schemas.microsoft.com/office/drawing/2014/main" id="{D5A08266-6AA9-4841-A582-7259004832C0}"/>
              </a:ext>
            </a:extLst>
          </p:cNvPr>
          <p:cNvSpPr txBox="1">
            <a:spLocks noChangeArrowheads="1"/>
          </p:cNvSpPr>
          <p:nvPr/>
        </p:nvSpPr>
        <p:spPr bwMode="auto">
          <a:xfrm>
            <a:off x="3594751" y="3003550"/>
            <a:ext cx="1079500" cy="276225"/>
          </a:xfrm>
          <a:prstGeom prst="rect">
            <a:avLst/>
          </a:prstGeom>
          <a:noFill/>
          <a:ln w="9525">
            <a:noFill/>
            <a:miter lim="800000"/>
            <a:headEnd/>
            <a:tailEnd/>
          </a:ln>
        </p:spPr>
        <p:txBody>
          <a:bodyPr>
            <a:spAutoFit/>
          </a:bodyPr>
          <a:lstStyle/>
          <a:p>
            <a:pPr algn="ctr"/>
            <a:r>
              <a:rPr lang="de-DE" sz="1200"/>
              <a:t>Änderungen</a:t>
            </a:r>
          </a:p>
        </p:txBody>
      </p:sp>
      <p:sp>
        <p:nvSpPr>
          <p:cNvPr id="26" name="Textfeld 25">
            <a:extLst>
              <a:ext uri="{FF2B5EF4-FFF2-40B4-BE49-F238E27FC236}">
                <a16:creationId xmlns:a16="http://schemas.microsoft.com/office/drawing/2014/main" id="{14BB60FA-219A-4E8B-84BD-6C678FC8A638}"/>
              </a:ext>
            </a:extLst>
          </p:cNvPr>
          <p:cNvSpPr txBox="1"/>
          <p:nvPr/>
        </p:nvSpPr>
        <p:spPr>
          <a:xfrm>
            <a:off x="6114114" y="3178175"/>
            <a:ext cx="936625" cy="307975"/>
          </a:xfrm>
          <a:prstGeom prst="rect">
            <a:avLst/>
          </a:prstGeom>
          <a:solidFill>
            <a:srgbClr val="1F7AB1">
              <a:alpha val="50000"/>
            </a:srgbClr>
          </a:solidFill>
          <a:ln>
            <a:solidFill>
              <a:srgbClr val="1F7AB1"/>
            </a:solidFill>
          </a:ln>
        </p:spPr>
        <p:style>
          <a:lnRef idx="2">
            <a:schemeClr val="accent6"/>
          </a:lnRef>
          <a:fillRef idx="1">
            <a:schemeClr val="lt1"/>
          </a:fillRef>
          <a:effectRef idx="0">
            <a:schemeClr val="accent6"/>
          </a:effectRef>
          <a:fontRef idx="minor">
            <a:schemeClr val="dk1"/>
          </a:fontRef>
        </p:style>
        <p:txBody>
          <a:bodyPr>
            <a:spAutoFit/>
          </a:bodyPr>
          <a:lstStyle/>
          <a:p>
            <a:pPr algn="ctr">
              <a:defRPr/>
            </a:pPr>
            <a:r>
              <a:rPr lang="de-DE" sz="1400" b="1" dirty="0">
                <a:solidFill>
                  <a:schemeClr val="tx1"/>
                </a:solidFill>
              </a:rPr>
              <a:t>Rat</a:t>
            </a:r>
          </a:p>
        </p:txBody>
      </p:sp>
      <p:sp>
        <p:nvSpPr>
          <p:cNvPr id="27" name="Textfeld 26">
            <a:extLst>
              <a:ext uri="{FF2B5EF4-FFF2-40B4-BE49-F238E27FC236}">
                <a16:creationId xmlns:a16="http://schemas.microsoft.com/office/drawing/2014/main" id="{581B3820-185C-44D9-A9D0-5522BD26DA29}"/>
              </a:ext>
            </a:extLst>
          </p:cNvPr>
          <p:cNvSpPr txBox="1"/>
          <p:nvPr/>
        </p:nvSpPr>
        <p:spPr>
          <a:xfrm>
            <a:off x="3058177" y="5154613"/>
            <a:ext cx="503237" cy="454025"/>
          </a:xfrm>
          <a:prstGeom prst="ellipse">
            <a:avLst/>
          </a:prstGeom>
          <a:solidFill>
            <a:srgbClr val="006600">
              <a:alpha val="50000"/>
            </a:srgbClr>
          </a:solidFill>
          <a:ln>
            <a:solidFill>
              <a:srgbClr val="006600"/>
            </a:solidFill>
          </a:ln>
        </p:spPr>
        <p:style>
          <a:lnRef idx="2">
            <a:schemeClr val="accent1"/>
          </a:lnRef>
          <a:fillRef idx="1">
            <a:schemeClr val="lt1"/>
          </a:fillRef>
          <a:effectRef idx="0">
            <a:schemeClr val="accent1"/>
          </a:effectRef>
          <a:fontRef idx="minor">
            <a:schemeClr val="dk1"/>
          </a:fontRef>
        </p:style>
        <p:txBody>
          <a:bodyPr>
            <a:spAutoFit/>
          </a:bodyPr>
          <a:lstStyle/>
          <a:p>
            <a:pPr algn="ctr">
              <a:defRPr/>
            </a:pPr>
            <a:r>
              <a:rPr lang="de-DE" sz="1500" b="1" dirty="0">
                <a:solidFill>
                  <a:srgbClr val="006600"/>
                </a:solidFill>
              </a:rPr>
              <a:t>§</a:t>
            </a:r>
          </a:p>
        </p:txBody>
      </p:sp>
      <p:cxnSp>
        <p:nvCxnSpPr>
          <p:cNvPr id="28" name="Gerade Verbindung mit Pfeil 27">
            <a:extLst>
              <a:ext uri="{FF2B5EF4-FFF2-40B4-BE49-F238E27FC236}">
                <a16:creationId xmlns:a16="http://schemas.microsoft.com/office/drawing/2014/main" id="{22A52585-8CB3-4683-9B0F-843DEFC4C174}"/>
              </a:ext>
            </a:extLst>
          </p:cNvPr>
          <p:cNvCxnSpPr/>
          <p:nvPr/>
        </p:nvCxnSpPr>
        <p:spPr bwMode="auto">
          <a:xfrm>
            <a:off x="5537851" y="3486150"/>
            <a:ext cx="0" cy="1655763"/>
          </a:xfrm>
          <a:prstGeom prst="straightConnector1">
            <a:avLst/>
          </a:prstGeom>
          <a:ln w="38100">
            <a:solidFill>
              <a:srgbClr val="1F7AB1"/>
            </a:solidFill>
            <a:headEnd type="none" w="med" len="med"/>
            <a:tailEnd type="triangle" w="med" len="med"/>
          </a:ln>
        </p:spPr>
        <p:style>
          <a:lnRef idx="1">
            <a:schemeClr val="dk1"/>
          </a:lnRef>
          <a:fillRef idx="0">
            <a:schemeClr val="dk1"/>
          </a:fillRef>
          <a:effectRef idx="0">
            <a:schemeClr val="dk1"/>
          </a:effectRef>
          <a:fontRef idx="minor">
            <a:schemeClr val="tx1"/>
          </a:fontRef>
        </p:style>
      </p:cxnSp>
      <p:sp>
        <p:nvSpPr>
          <p:cNvPr id="29" name="Textfeld 28">
            <a:extLst>
              <a:ext uri="{FF2B5EF4-FFF2-40B4-BE49-F238E27FC236}">
                <a16:creationId xmlns:a16="http://schemas.microsoft.com/office/drawing/2014/main" id="{B2E44AAC-1419-462D-8937-23749D094A07}"/>
              </a:ext>
            </a:extLst>
          </p:cNvPr>
          <p:cNvSpPr txBox="1"/>
          <p:nvPr/>
        </p:nvSpPr>
        <p:spPr>
          <a:xfrm>
            <a:off x="5394977" y="1841500"/>
            <a:ext cx="1366837" cy="307975"/>
          </a:xfrm>
          <a:prstGeom prst="rect">
            <a:avLst/>
          </a:prstGeom>
          <a:solidFill>
            <a:srgbClr val="1F7AB1">
              <a:alpha val="50000"/>
            </a:srgbClr>
          </a:solidFill>
          <a:ln>
            <a:solidFill>
              <a:srgbClr val="1F7AB1"/>
            </a:solidFill>
          </a:ln>
        </p:spPr>
        <p:style>
          <a:lnRef idx="2">
            <a:schemeClr val="accent1"/>
          </a:lnRef>
          <a:fillRef idx="1">
            <a:schemeClr val="lt1"/>
          </a:fillRef>
          <a:effectRef idx="0">
            <a:schemeClr val="accent1"/>
          </a:effectRef>
          <a:fontRef idx="minor">
            <a:schemeClr val="dk1"/>
          </a:fontRef>
        </p:style>
        <p:txBody>
          <a:bodyPr>
            <a:spAutoFit/>
          </a:bodyPr>
          <a:lstStyle/>
          <a:p>
            <a:pPr algn="ctr">
              <a:defRPr/>
            </a:pPr>
            <a:r>
              <a:rPr lang="de-DE" sz="1400" b="1" dirty="0">
                <a:solidFill>
                  <a:schemeClr val="tx1"/>
                </a:solidFill>
              </a:rPr>
              <a:t>Kommission</a:t>
            </a:r>
          </a:p>
        </p:txBody>
      </p:sp>
      <p:sp>
        <p:nvSpPr>
          <p:cNvPr id="30" name="Textfeld 50">
            <a:extLst>
              <a:ext uri="{FF2B5EF4-FFF2-40B4-BE49-F238E27FC236}">
                <a16:creationId xmlns:a16="http://schemas.microsoft.com/office/drawing/2014/main" id="{799AEC54-482E-4266-B45B-848F8C4CC58E}"/>
              </a:ext>
            </a:extLst>
          </p:cNvPr>
          <p:cNvSpPr txBox="1">
            <a:spLocks noChangeArrowheads="1"/>
          </p:cNvSpPr>
          <p:nvPr/>
        </p:nvSpPr>
        <p:spPr bwMode="auto">
          <a:xfrm rot="-5400000">
            <a:off x="5784708" y="2509044"/>
            <a:ext cx="1223963" cy="276225"/>
          </a:xfrm>
          <a:prstGeom prst="rect">
            <a:avLst/>
          </a:prstGeom>
          <a:noFill/>
          <a:ln w="9525">
            <a:noFill/>
            <a:miter lim="800000"/>
            <a:headEnd/>
            <a:tailEnd/>
          </a:ln>
        </p:spPr>
        <p:txBody>
          <a:bodyPr>
            <a:spAutoFit/>
          </a:bodyPr>
          <a:lstStyle/>
          <a:p>
            <a:r>
              <a:rPr lang="de-DE" sz="1200"/>
              <a:t>Stellungnahme</a:t>
            </a:r>
          </a:p>
        </p:txBody>
      </p:sp>
      <p:cxnSp>
        <p:nvCxnSpPr>
          <p:cNvPr id="31" name="Gerade Verbindung mit Pfeil 30">
            <a:extLst>
              <a:ext uri="{FF2B5EF4-FFF2-40B4-BE49-F238E27FC236}">
                <a16:creationId xmlns:a16="http://schemas.microsoft.com/office/drawing/2014/main" id="{7AFDB09E-C808-46A9-9704-8A5D31D1CF71}"/>
              </a:ext>
            </a:extLst>
          </p:cNvPr>
          <p:cNvCxnSpPr/>
          <p:nvPr/>
        </p:nvCxnSpPr>
        <p:spPr bwMode="auto">
          <a:xfrm>
            <a:off x="6545913" y="3478212"/>
            <a:ext cx="0" cy="1657350"/>
          </a:xfrm>
          <a:prstGeom prst="straightConnector1">
            <a:avLst/>
          </a:prstGeom>
          <a:ln w="38100">
            <a:solidFill>
              <a:srgbClr val="1F7AB1"/>
            </a:solidFill>
            <a:headEnd type="none" w="med" len="med"/>
            <a:tailEnd type="triangle" w="med" len="med"/>
          </a:ln>
        </p:spPr>
        <p:style>
          <a:lnRef idx="1">
            <a:schemeClr val="dk1"/>
          </a:lnRef>
          <a:fillRef idx="0">
            <a:schemeClr val="dk1"/>
          </a:fillRef>
          <a:effectRef idx="0">
            <a:schemeClr val="dk1"/>
          </a:effectRef>
          <a:fontRef idx="minor">
            <a:schemeClr val="tx1"/>
          </a:fontRef>
        </p:style>
      </p:cxnSp>
      <p:cxnSp>
        <p:nvCxnSpPr>
          <p:cNvPr id="32" name="Gerade Verbindung mit Pfeil 31">
            <a:extLst>
              <a:ext uri="{FF2B5EF4-FFF2-40B4-BE49-F238E27FC236}">
                <a16:creationId xmlns:a16="http://schemas.microsoft.com/office/drawing/2014/main" id="{49875CBC-DD2F-4E23-B6D7-F2DCEEE07AC6}"/>
              </a:ext>
            </a:extLst>
          </p:cNvPr>
          <p:cNvCxnSpPr/>
          <p:nvPr/>
        </p:nvCxnSpPr>
        <p:spPr bwMode="auto">
          <a:xfrm>
            <a:off x="7050739" y="3311524"/>
            <a:ext cx="1223963" cy="0"/>
          </a:xfrm>
          <a:prstGeom prst="straightConnector1">
            <a:avLst/>
          </a:prstGeom>
          <a:ln w="38100">
            <a:solidFill>
              <a:srgbClr val="1F7AB1"/>
            </a:solidFill>
            <a:headEnd type="none" w="med" len="med"/>
            <a:tailEnd type="triangle" w="med" len="med"/>
          </a:ln>
        </p:spPr>
        <p:style>
          <a:lnRef idx="1">
            <a:schemeClr val="dk1"/>
          </a:lnRef>
          <a:fillRef idx="0">
            <a:schemeClr val="dk1"/>
          </a:fillRef>
          <a:effectRef idx="0">
            <a:schemeClr val="dk1"/>
          </a:effectRef>
          <a:fontRef idx="minor">
            <a:schemeClr val="tx1"/>
          </a:fontRef>
        </p:style>
      </p:cxnSp>
      <p:sp>
        <p:nvSpPr>
          <p:cNvPr id="33" name="Textfeld 32">
            <a:extLst>
              <a:ext uri="{FF2B5EF4-FFF2-40B4-BE49-F238E27FC236}">
                <a16:creationId xmlns:a16="http://schemas.microsoft.com/office/drawing/2014/main" id="{5416D325-A5D4-4DB3-8C57-9414F8FB82DB}"/>
              </a:ext>
            </a:extLst>
          </p:cNvPr>
          <p:cNvSpPr txBox="1"/>
          <p:nvPr/>
        </p:nvSpPr>
        <p:spPr>
          <a:xfrm>
            <a:off x="8274702" y="3086099"/>
            <a:ext cx="1368425" cy="522288"/>
          </a:xfrm>
          <a:prstGeom prst="rect">
            <a:avLst/>
          </a:prstGeom>
          <a:solidFill>
            <a:srgbClr val="1F7AB1">
              <a:alpha val="50000"/>
            </a:srgbClr>
          </a:solidFill>
          <a:ln>
            <a:solidFill>
              <a:srgbClr val="1F7AB1"/>
            </a:solidFill>
          </a:ln>
        </p:spPr>
        <p:style>
          <a:lnRef idx="2">
            <a:schemeClr val="accent6"/>
          </a:lnRef>
          <a:fillRef idx="1">
            <a:schemeClr val="lt1"/>
          </a:fillRef>
          <a:effectRef idx="0">
            <a:schemeClr val="accent6"/>
          </a:effectRef>
          <a:fontRef idx="minor">
            <a:schemeClr val="dk1"/>
          </a:fontRef>
        </p:style>
        <p:txBody>
          <a:bodyPr>
            <a:spAutoFit/>
          </a:bodyPr>
          <a:lstStyle/>
          <a:p>
            <a:pPr algn="ctr">
              <a:defRPr/>
            </a:pPr>
            <a:r>
              <a:rPr lang="de-DE" sz="1400" b="1" dirty="0">
                <a:solidFill>
                  <a:schemeClr val="tx1"/>
                </a:solidFill>
              </a:rPr>
              <a:t>Vermittlungs-</a:t>
            </a:r>
            <a:r>
              <a:rPr lang="de-DE" sz="1400" b="1" dirty="0" err="1">
                <a:solidFill>
                  <a:schemeClr val="tx1"/>
                </a:solidFill>
              </a:rPr>
              <a:t>ausschuss</a:t>
            </a:r>
            <a:endParaRPr lang="de-DE" sz="1400" b="1" dirty="0">
              <a:solidFill>
                <a:schemeClr val="tx1"/>
              </a:solidFill>
            </a:endParaRPr>
          </a:p>
        </p:txBody>
      </p:sp>
      <p:sp>
        <p:nvSpPr>
          <p:cNvPr id="34" name="Textfeld 64">
            <a:extLst>
              <a:ext uri="{FF2B5EF4-FFF2-40B4-BE49-F238E27FC236}">
                <a16:creationId xmlns:a16="http://schemas.microsoft.com/office/drawing/2014/main" id="{5E8693A6-0FE4-4741-929A-00DAF8BE3336}"/>
              </a:ext>
            </a:extLst>
          </p:cNvPr>
          <p:cNvSpPr txBox="1">
            <a:spLocks noChangeArrowheads="1"/>
          </p:cNvSpPr>
          <p:nvPr/>
        </p:nvSpPr>
        <p:spPr bwMode="auto">
          <a:xfrm>
            <a:off x="7122177" y="3024188"/>
            <a:ext cx="1081087" cy="276225"/>
          </a:xfrm>
          <a:prstGeom prst="rect">
            <a:avLst/>
          </a:prstGeom>
          <a:noFill/>
          <a:ln w="9525">
            <a:noFill/>
            <a:miter lim="800000"/>
            <a:headEnd/>
            <a:tailEnd/>
          </a:ln>
        </p:spPr>
        <p:txBody>
          <a:bodyPr>
            <a:spAutoFit/>
          </a:bodyPr>
          <a:lstStyle/>
          <a:p>
            <a:pPr algn="ctr"/>
            <a:r>
              <a:rPr lang="de-DE" sz="1200"/>
              <a:t>Ablehnung</a:t>
            </a:r>
          </a:p>
        </p:txBody>
      </p:sp>
      <p:sp>
        <p:nvSpPr>
          <p:cNvPr id="35" name="Textfeld 48">
            <a:extLst>
              <a:ext uri="{FF2B5EF4-FFF2-40B4-BE49-F238E27FC236}">
                <a16:creationId xmlns:a16="http://schemas.microsoft.com/office/drawing/2014/main" id="{D68CA500-74E1-4AD0-B2D4-C63F2B8BCDE8}"/>
              </a:ext>
            </a:extLst>
          </p:cNvPr>
          <p:cNvSpPr txBox="1">
            <a:spLocks noChangeArrowheads="1"/>
          </p:cNvSpPr>
          <p:nvPr/>
        </p:nvSpPr>
        <p:spPr bwMode="auto">
          <a:xfrm rot="-5400000">
            <a:off x="4823477" y="2525713"/>
            <a:ext cx="1152525" cy="276225"/>
          </a:xfrm>
          <a:prstGeom prst="rect">
            <a:avLst/>
          </a:prstGeom>
          <a:noFill/>
          <a:ln w="9525">
            <a:noFill/>
            <a:miter lim="800000"/>
            <a:headEnd/>
            <a:tailEnd/>
          </a:ln>
        </p:spPr>
        <p:txBody>
          <a:bodyPr>
            <a:spAutoFit/>
          </a:bodyPr>
          <a:lstStyle/>
          <a:p>
            <a:pPr algn="ctr"/>
            <a:r>
              <a:rPr lang="de-DE" sz="1200"/>
              <a:t>Änderungen</a:t>
            </a:r>
          </a:p>
        </p:txBody>
      </p:sp>
      <p:sp>
        <p:nvSpPr>
          <p:cNvPr id="36" name="Textfeld 35">
            <a:extLst>
              <a:ext uri="{FF2B5EF4-FFF2-40B4-BE49-F238E27FC236}">
                <a16:creationId xmlns:a16="http://schemas.microsoft.com/office/drawing/2014/main" id="{3B6D7DCD-6989-441C-B14E-6DF7D800E1D9}"/>
              </a:ext>
            </a:extLst>
          </p:cNvPr>
          <p:cNvSpPr txBox="1"/>
          <p:nvPr/>
        </p:nvSpPr>
        <p:spPr>
          <a:xfrm>
            <a:off x="4593025" y="3887588"/>
            <a:ext cx="369332" cy="1152128"/>
          </a:xfrm>
          <a:prstGeom prst="rect">
            <a:avLst/>
          </a:prstGeom>
          <a:noFill/>
          <a:ln>
            <a:noFill/>
          </a:ln>
        </p:spPr>
        <p:txBody>
          <a:bodyPr vert="vert270">
            <a:spAutoFit/>
          </a:bodyPr>
          <a:lstStyle/>
          <a:p>
            <a:pPr algn="ctr">
              <a:defRPr/>
            </a:pPr>
            <a:r>
              <a:rPr lang="de-DE" sz="1200" dirty="0">
                <a:latin typeface="Arial" charset="0"/>
                <a:cs typeface="Arial" charset="0"/>
              </a:rPr>
              <a:t>Zustimmung</a:t>
            </a:r>
          </a:p>
        </p:txBody>
      </p:sp>
      <p:sp>
        <p:nvSpPr>
          <p:cNvPr id="37" name="Textfeld 36">
            <a:extLst>
              <a:ext uri="{FF2B5EF4-FFF2-40B4-BE49-F238E27FC236}">
                <a16:creationId xmlns:a16="http://schemas.microsoft.com/office/drawing/2014/main" id="{F49E19DB-66CE-4F39-99F8-6646308F923D}"/>
              </a:ext>
            </a:extLst>
          </p:cNvPr>
          <p:cNvSpPr txBox="1"/>
          <p:nvPr/>
        </p:nvSpPr>
        <p:spPr>
          <a:xfrm>
            <a:off x="6249209" y="3887588"/>
            <a:ext cx="369332" cy="1152128"/>
          </a:xfrm>
          <a:prstGeom prst="rect">
            <a:avLst/>
          </a:prstGeom>
          <a:noFill/>
          <a:ln>
            <a:noFill/>
          </a:ln>
        </p:spPr>
        <p:txBody>
          <a:bodyPr vert="vert270">
            <a:spAutoFit/>
          </a:bodyPr>
          <a:lstStyle/>
          <a:p>
            <a:pPr algn="ctr">
              <a:defRPr/>
            </a:pPr>
            <a:r>
              <a:rPr lang="de-DE" sz="1200" dirty="0">
                <a:latin typeface="Arial" charset="0"/>
                <a:cs typeface="Arial" charset="0"/>
              </a:rPr>
              <a:t>Zustimmung</a:t>
            </a:r>
          </a:p>
        </p:txBody>
      </p:sp>
      <p:sp>
        <p:nvSpPr>
          <p:cNvPr id="38" name="Textfeld 37">
            <a:extLst>
              <a:ext uri="{FF2B5EF4-FFF2-40B4-BE49-F238E27FC236}">
                <a16:creationId xmlns:a16="http://schemas.microsoft.com/office/drawing/2014/main" id="{163EE1B4-ED59-4A6C-92C6-70E5FD9FBFF1}"/>
              </a:ext>
            </a:extLst>
          </p:cNvPr>
          <p:cNvSpPr txBox="1"/>
          <p:nvPr/>
        </p:nvSpPr>
        <p:spPr>
          <a:xfrm>
            <a:off x="5169089" y="3887588"/>
            <a:ext cx="369332" cy="1152128"/>
          </a:xfrm>
          <a:prstGeom prst="rect">
            <a:avLst/>
          </a:prstGeom>
          <a:noFill/>
          <a:ln>
            <a:noFill/>
          </a:ln>
        </p:spPr>
        <p:txBody>
          <a:bodyPr vert="vert270">
            <a:spAutoFit/>
          </a:bodyPr>
          <a:lstStyle/>
          <a:p>
            <a:pPr algn="ctr">
              <a:defRPr/>
            </a:pPr>
            <a:r>
              <a:rPr lang="de-DE" sz="1200" dirty="0">
                <a:latin typeface="Arial" charset="0"/>
                <a:cs typeface="Arial" charset="0"/>
              </a:rPr>
              <a:t>Ablehnung</a:t>
            </a:r>
          </a:p>
        </p:txBody>
      </p:sp>
      <p:sp>
        <p:nvSpPr>
          <p:cNvPr id="39" name="Textfeld 38">
            <a:extLst>
              <a:ext uri="{FF2B5EF4-FFF2-40B4-BE49-F238E27FC236}">
                <a16:creationId xmlns:a16="http://schemas.microsoft.com/office/drawing/2014/main" id="{D7D35158-0AC7-45B4-BB52-F14A25FE63CD}"/>
              </a:ext>
            </a:extLst>
          </p:cNvPr>
          <p:cNvSpPr txBox="1"/>
          <p:nvPr/>
        </p:nvSpPr>
        <p:spPr>
          <a:xfrm>
            <a:off x="8203264" y="4371975"/>
            <a:ext cx="1541463" cy="307975"/>
          </a:xfrm>
          <a:prstGeom prst="rect">
            <a:avLst/>
          </a:prstGeom>
          <a:solidFill>
            <a:srgbClr val="1F7AB1">
              <a:alpha val="50000"/>
            </a:srgbClr>
          </a:solidFill>
          <a:ln>
            <a:solidFill>
              <a:srgbClr val="1F7AB1"/>
            </a:solidFill>
          </a:ln>
        </p:spPr>
        <p:style>
          <a:lnRef idx="2">
            <a:schemeClr val="accent6"/>
          </a:lnRef>
          <a:fillRef idx="1">
            <a:schemeClr val="lt1"/>
          </a:fillRef>
          <a:effectRef idx="0">
            <a:schemeClr val="accent6"/>
          </a:effectRef>
          <a:fontRef idx="minor">
            <a:schemeClr val="dk1"/>
          </a:fontRef>
        </p:style>
        <p:txBody>
          <a:bodyPr>
            <a:spAutoFit/>
          </a:bodyPr>
          <a:lstStyle/>
          <a:p>
            <a:pPr algn="ctr">
              <a:defRPr/>
            </a:pPr>
            <a:r>
              <a:rPr lang="de-DE" sz="1400" b="1" dirty="0">
                <a:solidFill>
                  <a:schemeClr val="tx1"/>
                </a:solidFill>
              </a:rPr>
              <a:t>Parlament + Rat</a:t>
            </a:r>
          </a:p>
        </p:txBody>
      </p:sp>
      <p:cxnSp>
        <p:nvCxnSpPr>
          <p:cNvPr id="40" name="Gerade Verbindung mit Pfeil 39">
            <a:extLst>
              <a:ext uri="{FF2B5EF4-FFF2-40B4-BE49-F238E27FC236}">
                <a16:creationId xmlns:a16="http://schemas.microsoft.com/office/drawing/2014/main" id="{859ADF7D-6B82-41D1-921B-BC01B0999601}"/>
              </a:ext>
            </a:extLst>
          </p:cNvPr>
          <p:cNvCxnSpPr/>
          <p:nvPr/>
        </p:nvCxnSpPr>
        <p:spPr bwMode="auto">
          <a:xfrm>
            <a:off x="9498663" y="3598862"/>
            <a:ext cx="0" cy="792162"/>
          </a:xfrm>
          <a:prstGeom prst="straightConnector1">
            <a:avLst/>
          </a:prstGeom>
          <a:ln w="38100">
            <a:solidFill>
              <a:srgbClr val="1F7AB1"/>
            </a:solidFill>
            <a:headEnd type="none" w="med" len="med"/>
            <a:tailEnd type="triangle" w="med" len="med"/>
          </a:ln>
        </p:spPr>
        <p:style>
          <a:lnRef idx="1">
            <a:schemeClr val="dk1"/>
          </a:lnRef>
          <a:fillRef idx="0">
            <a:schemeClr val="dk1"/>
          </a:fillRef>
          <a:effectRef idx="0">
            <a:schemeClr val="dk1"/>
          </a:effectRef>
          <a:fontRef idx="minor">
            <a:schemeClr val="tx1"/>
          </a:fontRef>
        </p:style>
      </p:cxnSp>
      <p:cxnSp>
        <p:nvCxnSpPr>
          <p:cNvPr id="41" name="Gerade Verbindung mit Pfeil 40">
            <a:extLst>
              <a:ext uri="{FF2B5EF4-FFF2-40B4-BE49-F238E27FC236}">
                <a16:creationId xmlns:a16="http://schemas.microsoft.com/office/drawing/2014/main" id="{C0AC5463-FF02-4FC0-9C54-9FEABA17E15D}"/>
              </a:ext>
            </a:extLst>
          </p:cNvPr>
          <p:cNvCxnSpPr/>
          <p:nvPr/>
        </p:nvCxnSpPr>
        <p:spPr bwMode="auto">
          <a:xfrm>
            <a:off x="8419163" y="4679949"/>
            <a:ext cx="0" cy="1079500"/>
          </a:xfrm>
          <a:prstGeom prst="straightConnector1">
            <a:avLst/>
          </a:prstGeom>
          <a:ln w="38100">
            <a:solidFill>
              <a:srgbClr val="1F7AB1"/>
            </a:solidFill>
            <a:headEnd type="none" w="med" len="med"/>
            <a:tailEnd type="triangle" w="med" len="med"/>
          </a:ln>
        </p:spPr>
        <p:style>
          <a:lnRef idx="1">
            <a:schemeClr val="dk1"/>
          </a:lnRef>
          <a:fillRef idx="0">
            <a:schemeClr val="dk1"/>
          </a:fillRef>
          <a:effectRef idx="0">
            <a:schemeClr val="dk1"/>
          </a:effectRef>
          <a:fontRef idx="minor">
            <a:schemeClr val="tx1"/>
          </a:fontRef>
        </p:style>
      </p:cxnSp>
      <p:sp>
        <p:nvSpPr>
          <p:cNvPr id="42" name="Textfeld 41">
            <a:extLst>
              <a:ext uri="{FF2B5EF4-FFF2-40B4-BE49-F238E27FC236}">
                <a16:creationId xmlns:a16="http://schemas.microsoft.com/office/drawing/2014/main" id="{F5629159-9CFA-4A73-AF0C-00ECFE85275E}"/>
              </a:ext>
            </a:extLst>
          </p:cNvPr>
          <p:cNvSpPr txBox="1"/>
          <p:nvPr/>
        </p:nvSpPr>
        <p:spPr>
          <a:xfrm>
            <a:off x="8058701" y="4679676"/>
            <a:ext cx="369332" cy="1008112"/>
          </a:xfrm>
          <a:prstGeom prst="rect">
            <a:avLst/>
          </a:prstGeom>
          <a:noFill/>
          <a:ln>
            <a:noFill/>
          </a:ln>
        </p:spPr>
        <p:txBody>
          <a:bodyPr vert="vert270">
            <a:spAutoFit/>
          </a:bodyPr>
          <a:lstStyle/>
          <a:p>
            <a:pPr algn="ctr">
              <a:defRPr/>
            </a:pPr>
            <a:r>
              <a:rPr lang="de-DE" sz="1200" dirty="0">
                <a:latin typeface="Arial" charset="0"/>
                <a:cs typeface="Arial" charset="0"/>
              </a:rPr>
              <a:t>Zustimmung</a:t>
            </a:r>
          </a:p>
        </p:txBody>
      </p:sp>
      <p:sp>
        <p:nvSpPr>
          <p:cNvPr id="43" name="Textfeld 42">
            <a:extLst>
              <a:ext uri="{FF2B5EF4-FFF2-40B4-BE49-F238E27FC236}">
                <a16:creationId xmlns:a16="http://schemas.microsoft.com/office/drawing/2014/main" id="{4598BA91-46F4-4FBF-84E2-8583D4FB1129}"/>
              </a:ext>
            </a:extLst>
          </p:cNvPr>
          <p:cNvSpPr txBox="1"/>
          <p:nvPr/>
        </p:nvSpPr>
        <p:spPr>
          <a:xfrm>
            <a:off x="9138821" y="4679676"/>
            <a:ext cx="369332" cy="1008112"/>
          </a:xfrm>
          <a:prstGeom prst="rect">
            <a:avLst/>
          </a:prstGeom>
          <a:noFill/>
          <a:ln>
            <a:noFill/>
          </a:ln>
        </p:spPr>
        <p:txBody>
          <a:bodyPr vert="vert270">
            <a:spAutoFit/>
          </a:bodyPr>
          <a:lstStyle/>
          <a:p>
            <a:pPr algn="ctr">
              <a:defRPr/>
            </a:pPr>
            <a:r>
              <a:rPr lang="de-DE" sz="1200" dirty="0">
                <a:latin typeface="Arial" charset="0"/>
                <a:cs typeface="Arial" charset="0"/>
              </a:rPr>
              <a:t>Ablehnung</a:t>
            </a:r>
          </a:p>
        </p:txBody>
      </p:sp>
      <p:cxnSp>
        <p:nvCxnSpPr>
          <p:cNvPr id="44" name="Gerade Verbindung mit Pfeil 43">
            <a:extLst>
              <a:ext uri="{FF2B5EF4-FFF2-40B4-BE49-F238E27FC236}">
                <a16:creationId xmlns:a16="http://schemas.microsoft.com/office/drawing/2014/main" id="{49E50D23-D164-4BF2-BFDA-81BD52994DE5}"/>
              </a:ext>
            </a:extLst>
          </p:cNvPr>
          <p:cNvCxnSpPr/>
          <p:nvPr/>
        </p:nvCxnSpPr>
        <p:spPr bwMode="auto">
          <a:xfrm>
            <a:off x="9498663" y="4679949"/>
            <a:ext cx="0" cy="1079500"/>
          </a:xfrm>
          <a:prstGeom prst="straightConnector1">
            <a:avLst/>
          </a:prstGeom>
          <a:ln w="38100">
            <a:solidFill>
              <a:srgbClr val="1F7AB1"/>
            </a:solidFill>
            <a:headEnd type="none" w="med" len="med"/>
            <a:tailEnd type="triangle" w="med" len="med"/>
          </a:ln>
        </p:spPr>
        <p:style>
          <a:lnRef idx="1">
            <a:schemeClr val="dk1"/>
          </a:lnRef>
          <a:fillRef idx="0">
            <a:schemeClr val="dk1"/>
          </a:fillRef>
          <a:effectRef idx="0">
            <a:schemeClr val="dk1"/>
          </a:effectRef>
          <a:fontRef idx="minor">
            <a:schemeClr val="tx1"/>
          </a:fontRef>
        </p:style>
      </p:cxnSp>
      <p:sp>
        <p:nvSpPr>
          <p:cNvPr id="45" name="Textfeld 44">
            <a:extLst>
              <a:ext uri="{FF2B5EF4-FFF2-40B4-BE49-F238E27FC236}">
                <a16:creationId xmlns:a16="http://schemas.microsoft.com/office/drawing/2014/main" id="{669C5304-BC54-403A-BC95-2DF6CB1308EA}"/>
              </a:ext>
            </a:extLst>
          </p:cNvPr>
          <p:cNvSpPr txBox="1"/>
          <p:nvPr/>
        </p:nvSpPr>
        <p:spPr>
          <a:xfrm>
            <a:off x="8120713" y="3743325"/>
            <a:ext cx="1728788" cy="277813"/>
          </a:xfrm>
          <a:prstGeom prst="rect">
            <a:avLst/>
          </a:prstGeom>
          <a:solidFill>
            <a:schemeClr val="bg2">
              <a:lumMod val="60000"/>
              <a:lumOff val="40000"/>
            </a:schemeClr>
          </a:solidFill>
          <a:ln>
            <a:solidFill>
              <a:schemeClr val="bg2">
                <a:lumMod val="60000"/>
                <a:lumOff val="40000"/>
              </a:schemeClr>
            </a:solidFill>
          </a:ln>
        </p:spPr>
        <p:txBody>
          <a:bodyPr>
            <a:spAutoFit/>
          </a:bodyPr>
          <a:lstStyle/>
          <a:p>
            <a:pPr>
              <a:defRPr/>
            </a:pPr>
            <a:r>
              <a:rPr lang="de-DE" sz="1200" dirty="0">
                <a:latin typeface="Arial" charset="0"/>
                <a:cs typeface="Arial" charset="0"/>
              </a:rPr>
              <a:t>gemeinsamer Entwurf</a:t>
            </a:r>
          </a:p>
        </p:txBody>
      </p:sp>
      <p:sp>
        <p:nvSpPr>
          <p:cNvPr id="46" name="Textfeld 45">
            <a:extLst>
              <a:ext uri="{FF2B5EF4-FFF2-40B4-BE49-F238E27FC236}">
                <a16:creationId xmlns:a16="http://schemas.microsoft.com/office/drawing/2014/main" id="{8411CD9E-8D35-48BF-8797-A573C6A240B0}"/>
              </a:ext>
            </a:extLst>
          </p:cNvPr>
          <p:cNvSpPr txBox="1"/>
          <p:nvPr/>
        </p:nvSpPr>
        <p:spPr>
          <a:xfrm>
            <a:off x="4642502" y="5148262"/>
            <a:ext cx="503237" cy="455612"/>
          </a:xfrm>
          <a:prstGeom prst="ellipse">
            <a:avLst/>
          </a:prstGeom>
          <a:solidFill>
            <a:srgbClr val="006600">
              <a:alpha val="50000"/>
            </a:srgbClr>
          </a:solidFill>
          <a:ln>
            <a:solidFill>
              <a:srgbClr val="006600"/>
            </a:solidFill>
          </a:ln>
        </p:spPr>
        <p:style>
          <a:lnRef idx="2">
            <a:schemeClr val="accent1"/>
          </a:lnRef>
          <a:fillRef idx="1">
            <a:schemeClr val="lt1"/>
          </a:fillRef>
          <a:effectRef idx="0">
            <a:schemeClr val="accent1"/>
          </a:effectRef>
          <a:fontRef idx="minor">
            <a:schemeClr val="dk1"/>
          </a:fontRef>
        </p:style>
        <p:txBody>
          <a:bodyPr>
            <a:spAutoFit/>
          </a:bodyPr>
          <a:lstStyle/>
          <a:p>
            <a:pPr algn="ctr">
              <a:defRPr/>
            </a:pPr>
            <a:r>
              <a:rPr lang="de-DE" sz="1500" b="1" dirty="0">
                <a:solidFill>
                  <a:srgbClr val="006600"/>
                </a:solidFill>
              </a:rPr>
              <a:t>§</a:t>
            </a:r>
          </a:p>
        </p:txBody>
      </p:sp>
      <p:sp>
        <p:nvSpPr>
          <p:cNvPr id="47" name="Textfeld 46">
            <a:extLst>
              <a:ext uri="{FF2B5EF4-FFF2-40B4-BE49-F238E27FC236}">
                <a16:creationId xmlns:a16="http://schemas.microsoft.com/office/drawing/2014/main" id="{0BE66B63-84CF-4A52-AF18-CE6E5D01DF5C}"/>
              </a:ext>
            </a:extLst>
          </p:cNvPr>
          <p:cNvSpPr txBox="1"/>
          <p:nvPr/>
        </p:nvSpPr>
        <p:spPr>
          <a:xfrm>
            <a:off x="6298264" y="5151438"/>
            <a:ext cx="504825" cy="454025"/>
          </a:xfrm>
          <a:prstGeom prst="ellipse">
            <a:avLst/>
          </a:prstGeom>
          <a:solidFill>
            <a:srgbClr val="006600">
              <a:alpha val="50000"/>
            </a:srgbClr>
          </a:solidFill>
          <a:ln>
            <a:solidFill>
              <a:srgbClr val="006600"/>
            </a:solidFill>
          </a:ln>
        </p:spPr>
        <p:style>
          <a:lnRef idx="2">
            <a:schemeClr val="accent1"/>
          </a:lnRef>
          <a:fillRef idx="1">
            <a:schemeClr val="lt1"/>
          </a:fillRef>
          <a:effectRef idx="0">
            <a:schemeClr val="accent1"/>
          </a:effectRef>
          <a:fontRef idx="minor">
            <a:schemeClr val="dk1"/>
          </a:fontRef>
        </p:style>
        <p:txBody>
          <a:bodyPr>
            <a:spAutoFit/>
          </a:bodyPr>
          <a:lstStyle/>
          <a:p>
            <a:pPr algn="ctr">
              <a:defRPr/>
            </a:pPr>
            <a:r>
              <a:rPr lang="de-DE" sz="1500" b="1" dirty="0">
                <a:solidFill>
                  <a:srgbClr val="006600"/>
                </a:solidFill>
              </a:rPr>
              <a:t>§</a:t>
            </a:r>
          </a:p>
        </p:txBody>
      </p:sp>
      <p:sp>
        <p:nvSpPr>
          <p:cNvPr id="48" name="Textfeld 47">
            <a:extLst>
              <a:ext uri="{FF2B5EF4-FFF2-40B4-BE49-F238E27FC236}">
                <a16:creationId xmlns:a16="http://schemas.microsoft.com/office/drawing/2014/main" id="{0D0C150C-25F0-4A84-A188-107981227516}"/>
              </a:ext>
            </a:extLst>
          </p:cNvPr>
          <p:cNvSpPr txBox="1"/>
          <p:nvPr/>
        </p:nvSpPr>
        <p:spPr>
          <a:xfrm>
            <a:off x="8173102" y="5767388"/>
            <a:ext cx="503237" cy="454025"/>
          </a:xfrm>
          <a:prstGeom prst="ellipse">
            <a:avLst/>
          </a:prstGeom>
          <a:solidFill>
            <a:srgbClr val="006600">
              <a:alpha val="50000"/>
            </a:srgbClr>
          </a:solidFill>
          <a:ln>
            <a:solidFill>
              <a:srgbClr val="006600"/>
            </a:solidFill>
          </a:ln>
        </p:spPr>
        <p:style>
          <a:lnRef idx="2">
            <a:schemeClr val="accent1"/>
          </a:lnRef>
          <a:fillRef idx="1">
            <a:schemeClr val="lt1"/>
          </a:fillRef>
          <a:effectRef idx="0">
            <a:schemeClr val="accent1"/>
          </a:effectRef>
          <a:fontRef idx="minor">
            <a:schemeClr val="dk1"/>
          </a:fontRef>
        </p:style>
        <p:txBody>
          <a:bodyPr>
            <a:spAutoFit/>
          </a:bodyPr>
          <a:lstStyle/>
          <a:p>
            <a:pPr algn="ctr">
              <a:defRPr/>
            </a:pPr>
            <a:r>
              <a:rPr lang="de-DE" sz="1500" b="1" dirty="0">
                <a:solidFill>
                  <a:srgbClr val="006600"/>
                </a:solidFill>
              </a:rPr>
              <a:t>§</a:t>
            </a:r>
          </a:p>
        </p:txBody>
      </p:sp>
      <p:cxnSp>
        <p:nvCxnSpPr>
          <p:cNvPr id="49" name="Gerade Verbindung mit Pfeil 48">
            <a:extLst>
              <a:ext uri="{FF2B5EF4-FFF2-40B4-BE49-F238E27FC236}">
                <a16:creationId xmlns:a16="http://schemas.microsoft.com/office/drawing/2014/main" id="{F686304B-CB05-4288-89EB-619FBF41966D}"/>
              </a:ext>
            </a:extLst>
          </p:cNvPr>
          <p:cNvCxnSpPr/>
          <p:nvPr/>
        </p:nvCxnSpPr>
        <p:spPr bwMode="auto">
          <a:xfrm>
            <a:off x="4890151" y="3486150"/>
            <a:ext cx="0" cy="1655763"/>
          </a:xfrm>
          <a:prstGeom prst="straightConnector1">
            <a:avLst/>
          </a:prstGeom>
          <a:ln w="38100">
            <a:solidFill>
              <a:srgbClr val="1F7AB1"/>
            </a:solidFill>
            <a:headEnd type="none" w="med" len="med"/>
            <a:tailEnd type="triangle" w="med" len="med"/>
          </a:ln>
        </p:spPr>
        <p:style>
          <a:lnRef idx="1">
            <a:schemeClr val="dk1"/>
          </a:lnRef>
          <a:fillRef idx="0">
            <a:schemeClr val="dk1"/>
          </a:fillRef>
          <a:effectRef idx="0">
            <a:schemeClr val="dk1"/>
          </a:effectRef>
          <a:fontRef idx="minor">
            <a:schemeClr val="tx1"/>
          </a:fontRef>
        </p:style>
      </p:cxnSp>
      <p:grpSp>
        <p:nvGrpSpPr>
          <p:cNvPr id="50" name="Gruppieren 100">
            <a:extLst>
              <a:ext uri="{FF2B5EF4-FFF2-40B4-BE49-F238E27FC236}">
                <a16:creationId xmlns:a16="http://schemas.microsoft.com/office/drawing/2014/main" id="{0E476227-A75A-431B-B5B2-4F8A977FC2A0}"/>
              </a:ext>
            </a:extLst>
          </p:cNvPr>
          <p:cNvGrpSpPr>
            <a:grpSpLocks/>
          </p:cNvGrpSpPr>
          <p:nvPr/>
        </p:nvGrpSpPr>
        <p:grpSpPr bwMode="auto">
          <a:xfrm>
            <a:off x="5282264" y="5132388"/>
            <a:ext cx="504825" cy="454025"/>
            <a:chOff x="2771800" y="5661248"/>
            <a:chExt cx="504056" cy="454432"/>
          </a:xfrm>
        </p:grpSpPr>
        <p:sp>
          <p:nvSpPr>
            <p:cNvPr id="51" name="Textfeld 50">
              <a:extLst>
                <a:ext uri="{FF2B5EF4-FFF2-40B4-BE49-F238E27FC236}">
                  <a16:creationId xmlns:a16="http://schemas.microsoft.com/office/drawing/2014/main" id="{E1034128-073A-4974-A511-9356E85B3B19}"/>
                </a:ext>
              </a:extLst>
            </p:cNvPr>
            <p:cNvSpPr txBox="1"/>
            <p:nvPr/>
          </p:nvSpPr>
          <p:spPr>
            <a:xfrm>
              <a:off x="2771800" y="5661248"/>
              <a:ext cx="504056" cy="454432"/>
            </a:xfrm>
            <a:prstGeom prst="ellipse">
              <a:avLst/>
            </a:prstGeom>
            <a:solidFill>
              <a:srgbClr val="C00000">
                <a:alpha val="50000"/>
              </a:srgbClr>
            </a:solidFill>
            <a:ln>
              <a:solidFill>
                <a:srgbClr val="C00000"/>
              </a:solidFill>
            </a:ln>
          </p:spPr>
          <p:style>
            <a:lnRef idx="2">
              <a:schemeClr val="accent1"/>
            </a:lnRef>
            <a:fillRef idx="1">
              <a:schemeClr val="lt1"/>
            </a:fillRef>
            <a:effectRef idx="0">
              <a:schemeClr val="accent1"/>
            </a:effectRef>
            <a:fontRef idx="minor">
              <a:schemeClr val="dk1"/>
            </a:fontRef>
          </p:style>
          <p:txBody>
            <a:bodyPr>
              <a:spAutoFit/>
            </a:bodyPr>
            <a:lstStyle/>
            <a:p>
              <a:pPr algn="ctr">
                <a:defRPr/>
              </a:pPr>
              <a:r>
                <a:rPr lang="de-DE" sz="1500" b="1" dirty="0">
                  <a:solidFill>
                    <a:srgbClr val="C00000"/>
                  </a:solidFill>
                </a:rPr>
                <a:t>§</a:t>
              </a:r>
            </a:p>
          </p:txBody>
        </p:sp>
        <p:cxnSp>
          <p:nvCxnSpPr>
            <p:cNvPr id="52" name="Gerade Verbindung 99">
              <a:extLst>
                <a:ext uri="{FF2B5EF4-FFF2-40B4-BE49-F238E27FC236}">
                  <a16:creationId xmlns:a16="http://schemas.microsoft.com/office/drawing/2014/main" id="{29182D95-18D7-4F66-8BCE-2C171E5EF9D4}"/>
                </a:ext>
              </a:extLst>
            </p:cNvPr>
            <p:cNvCxnSpPr/>
            <p:nvPr/>
          </p:nvCxnSpPr>
          <p:spPr bwMode="auto">
            <a:xfrm flipV="1">
              <a:off x="2771800" y="5661248"/>
              <a:ext cx="504056" cy="432187"/>
            </a:xfrm>
            <a:prstGeom prst="line">
              <a:avLst/>
            </a:prstGeom>
            <a:solidFill>
              <a:srgbClr val="00B8FF"/>
            </a:solidFill>
            <a:ln w="38100" cap="rnd" cmpd="sng" algn="ctr">
              <a:solidFill>
                <a:srgbClr val="C00000"/>
              </a:solidFill>
              <a:prstDash val="solid"/>
              <a:round/>
              <a:headEnd type="none" w="med" len="med"/>
              <a:tailEnd type="none" w="med" len="med"/>
            </a:ln>
            <a:effectLst>
              <a:outerShdw blurRad="50800" dist="38100" algn="l" rotWithShape="0">
                <a:prstClr val="black">
                  <a:alpha val="40000"/>
                </a:prstClr>
              </a:outerShdw>
            </a:effectLst>
          </p:spPr>
        </p:cxnSp>
      </p:grpSp>
      <p:grpSp>
        <p:nvGrpSpPr>
          <p:cNvPr id="53" name="Gruppieren 101">
            <a:extLst>
              <a:ext uri="{FF2B5EF4-FFF2-40B4-BE49-F238E27FC236}">
                <a16:creationId xmlns:a16="http://schemas.microsoft.com/office/drawing/2014/main" id="{9E473358-B0D1-44FA-A64C-15FC9DCE6138}"/>
              </a:ext>
            </a:extLst>
          </p:cNvPr>
          <p:cNvGrpSpPr>
            <a:grpSpLocks/>
          </p:cNvGrpSpPr>
          <p:nvPr/>
        </p:nvGrpSpPr>
        <p:grpSpPr bwMode="auto">
          <a:xfrm>
            <a:off x="9252602" y="5759450"/>
            <a:ext cx="504825" cy="454025"/>
            <a:chOff x="2771800" y="5661248"/>
            <a:chExt cx="504056" cy="454432"/>
          </a:xfrm>
        </p:grpSpPr>
        <p:sp>
          <p:nvSpPr>
            <p:cNvPr id="54" name="Textfeld 53">
              <a:extLst>
                <a:ext uri="{FF2B5EF4-FFF2-40B4-BE49-F238E27FC236}">
                  <a16:creationId xmlns:a16="http://schemas.microsoft.com/office/drawing/2014/main" id="{E37FC6D7-7AAD-4879-B7E7-94E8B7EB9CDC}"/>
                </a:ext>
              </a:extLst>
            </p:cNvPr>
            <p:cNvSpPr txBox="1"/>
            <p:nvPr/>
          </p:nvSpPr>
          <p:spPr>
            <a:xfrm>
              <a:off x="2771800" y="5661248"/>
              <a:ext cx="504056" cy="454432"/>
            </a:xfrm>
            <a:prstGeom prst="ellipse">
              <a:avLst/>
            </a:prstGeom>
            <a:solidFill>
              <a:srgbClr val="C00000">
                <a:alpha val="50000"/>
              </a:srgbClr>
            </a:solidFill>
            <a:ln>
              <a:solidFill>
                <a:srgbClr val="C00000"/>
              </a:solidFill>
            </a:ln>
          </p:spPr>
          <p:style>
            <a:lnRef idx="2">
              <a:schemeClr val="accent1"/>
            </a:lnRef>
            <a:fillRef idx="1">
              <a:schemeClr val="lt1"/>
            </a:fillRef>
            <a:effectRef idx="0">
              <a:schemeClr val="accent1"/>
            </a:effectRef>
            <a:fontRef idx="minor">
              <a:schemeClr val="dk1"/>
            </a:fontRef>
          </p:style>
          <p:txBody>
            <a:bodyPr>
              <a:spAutoFit/>
            </a:bodyPr>
            <a:lstStyle/>
            <a:p>
              <a:pPr algn="ctr">
                <a:defRPr/>
              </a:pPr>
              <a:r>
                <a:rPr lang="de-DE" sz="1500" b="1" dirty="0">
                  <a:solidFill>
                    <a:srgbClr val="C00000"/>
                  </a:solidFill>
                </a:rPr>
                <a:t>§</a:t>
              </a:r>
            </a:p>
          </p:txBody>
        </p:sp>
        <p:cxnSp>
          <p:nvCxnSpPr>
            <p:cNvPr id="55" name="Gerade Verbindung 103">
              <a:extLst>
                <a:ext uri="{FF2B5EF4-FFF2-40B4-BE49-F238E27FC236}">
                  <a16:creationId xmlns:a16="http://schemas.microsoft.com/office/drawing/2014/main" id="{DB199F1D-BE20-463B-A0B8-4E6F752450B3}"/>
                </a:ext>
              </a:extLst>
            </p:cNvPr>
            <p:cNvCxnSpPr/>
            <p:nvPr/>
          </p:nvCxnSpPr>
          <p:spPr bwMode="auto">
            <a:xfrm flipV="1">
              <a:off x="2771800" y="5661248"/>
              <a:ext cx="504056" cy="432187"/>
            </a:xfrm>
            <a:prstGeom prst="line">
              <a:avLst/>
            </a:prstGeom>
            <a:solidFill>
              <a:srgbClr val="00B8FF"/>
            </a:solidFill>
            <a:ln w="38100" cap="rnd" cmpd="sng" algn="ctr">
              <a:solidFill>
                <a:srgbClr val="C00000"/>
              </a:solidFill>
              <a:prstDash val="solid"/>
              <a:round/>
              <a:headEnd type="none" w="med" len="med"/>
              <a:tailEnd type="none" w="med" len="med"/>
            </a:ln>
            <a:effectLst>
              <a:outerShdw blurRad="50800" dist="38100" algn="l" rotWithShape="0">
                <a:prstClr val="black">
                  <a:alpha val="40000"/>
                </a:prstClr>
              </a:outerShdw>
            </a:effectLst>
          </p:spPr>
        </p:cxnSp>
      </p:grpSp>
      <p:sp>
        <p:nvSpPr>
          <p:cNvPr id="56" name="Textfeld 106">
            <a:extLst>
              <a:ext uri="{FF2B5EF4-FFF2-40B4-BE49-F238E27FC236}">
                <a16:creationId xmlns:a16="http://schemas.microsoft.com/office/drawing/2014/main" id="{DCB428F9-7ECF-48B2-9E6C-647EA561CCC1}"/>
              </a:ext>
            </a:extLst>
          </p:cNvPr>
          <p:cNvSpPr txBox="1">
            <a:spLocks noChangeArrowheads="1"/>
          </p:cNvSpPr>
          <p:nvPr/>
        </p:nvSpPr>
        <p:spPr bwMode="auto">
          <a:xfrm rot="-5400000">
            <a:off x="2327927" y="2489200"/>
            <a:ext cx="936625" cy="276225"/>
          </a:xfrm>
          <a:prstGeom prst="rect">
            <a:avLst/>
          </a:prstGeom>
          <a:noFill/>
          <a:ln w="9525">
            <a:noFill/>
            <a:miter lim="800000"/>
            <a:headEnd/>
            <a:tailEnd/>
          </a:ln>
        </p:spPr>
        <p:txBody>
          <a:bodyPr>
            <a:spAutoFit/>
          </a:bodyPr>
          <a:lstStyle/>
          <a:p>
            <a:r>
              <a:rPr lang="de-DE" sz="1200" dirty="0"/>
              <a:t>Vorschlag </a:t>
            </a:r>
          </a:p>
        </p:txBody>
      </p:sp>
      <p:sp>
        <p:nvSpPr>
          <p:cNvPr id="57" name="Textfeld 10">
            <a:extLst>
              <a:ext uri="{FF2B5EF4-FFF2-40B4-BE49-F238E27FC236}">
                <a16:creationId xmlns:a16="http://schemas.microsoft.com/office/drawing/2014/main" id="{E212EAC7-56E4-4659-AF80-433B3382E251}"/>
              </a:ext>
            </a:extLst>
          </p:cNvPr>
          <p:cNvSpPr txBox="1">
            <a:spLocks noChangeArrowheads="1"/>
          </p:cNvSpPr>
          <p:nvPr/>
        </p:nvSpPr>
        <p:spPr bwMode="auto">
          <a:xfrm>
            <a:off x="1289950" y="6119836"/>
            <a:ext cx="1314449" cy="230832"/>
          </a:xfrm>
          <a:prstGeom prst="rect">
            <a:avLst/>
          </a:prstGeom>
          <a:noFill/>
          <a:ln w="9525">
            <a:noFill/>
            <a:miter lim="800000"/>
            <a:headEnd/>
            <a:tailEnd/>
          </a:ln>
        </p:spPr>
        <p:txBody>
          <a:bodyPr>
            <a:spAutoFit/>
          </a:bodyPr>
          <a:lstStyle/>
          <a:p>
            <a:r>
              <a:rPr lang="de-DE" sz="900" dirty="0">
                <a:latin typeface="+mj-lt"/>
                <a:cs typeface="Times New Roman" pitchFamily="18" charset="0"/>
              </a:rPr>
              <a:t>© planpolitik</a:t>
            </a:r>
          </a:p>
        </p:txBody>
      </p:sp>
      <p:sp>
        <p:nvSpPr>
          <p:cNvPr id="5" name="Rechteck 4">
            <a:extLst>
              <a:ext uri="{FF2B5EF4-FFF2-40B4-BE49-F238E27FC236}">
                <a16:creationId xmlns:a16="http://schemas.microsoft.com/office/drawing/2014/main" id="{AFFB246F-CE0E-4AF3-8CFF-CFBF866C8A46}"/>
              </a:ext>
            </a:extLst>
          </p:cNvPr>
          <p:cNvSpPr/>
          <p:nvPr/>
        </p:nvSpPr>
        <p:spPr>
          <a:xfrm>
            <a:off x="1049311" y="6119836"/>
            <a:ext cx="1362751" cy="24445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02302473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platzhalter 6">
            <a:extLst>
              <a:ext uri="{FF2B5EF4-FFF2-40B4-BE49-F238E27FC236}">
                <a16:creationId xmlns:a16="http://schemas.microsoft.com/office/drawing/2014/main" id="{9F5C90BD-8713-4559-83C7-46FC945EEC60}"/>
              </a:ext>
            </a:extLst>
          </p:cNvPr>
          <p:cNvSpPr>
            <a:spLocks noGrp="1"/>
          </p:cNvSpPr>
          <p:nvPr>
            <p:ph type="body" sz="quarter" idx="11"/>
          </p:nvPr>
        </p:nvSpPr>
        <p:spPr/>
        <p:txBody>
          <a:bodyPr>
            <a:normAutofit/>
          </a:bodyPr>
          <a:lstStyle/>
          <a:p>
            <a:pPr marL="0" indent="0">
              <a:buNone/>
            </a:pPr>
            <a:endParaRPr lang="de-DE" altLang="de-DE" dirty="0"/>
          </a:p>
          <a:p>
            <a:pPr marL="0" indent="0">
              <a:buNone/>
            </a:pPr>
            <a:endParaRPr lang="de-DE" altLang="de-DE" dirty="0"/>
          </a:p>
          <a:p>
            <a:pPr marL="0" indent="0">
              <a:buNone/>
            </a:pPr>
            <a:endParaRPr lang="de-DE" altLang="de-DE" dirty="0"/>
          </a:p>
          <a:p>
            <a:pPr marL="0" indent="0">
              <a:buNone/>
            </a:pPr>
            <a:endParaRPr lang="de-DE" altLang="de-DE" dirty="0"/>
          </a:p>
          <a:p>
            <a:pPr marL="0" indent="0">
              <a:buNone/>
            </a:pPr>
            <a:endParaRPr lang="de-DE" altLang="de-DE" dirty="0"/>
          </a:p>
          <a:p>
            <a:pPr marL="0" indent="0">
              <a:buNone/>
            </a:pPr>
            <a:endParaRPr lang="de-DE" altLang="de-DE" dirty="0"/>
          </a:p>
          <a:p>
            <a:pPr marL="0" indent="0">
              <a:buNone/>
            </a:pPr>
            <a:endParaRPr lang="de-DE" altLang="de-DE" dirty="0"/>
          </a:p>
          <a:p>
            <a:pPr marL="0" indent="0" algn="ctr">
              <a:buNone/>
            </a:pPr>
            <a:r>
              <a:rPr lang="de-DE" altLang="de-DE" dirty="0"/>
              <a:t>Wir freuen uns über ihr Feedback unter: </a:t>
            </a:r>
            <a:br>
              <a:rPr lang="de-DE" altLang="de-DE" dirty="0"/>
            </a:br>
            <a:r>
              <a:rPr lang="de-DE" altLang="de-DE" dirty="0">
                <a:hlinkClick r:id="rId3"/>
              </a:rPr>
              <a:t>https://europa-unterrichten.de</a:t>
            </a:r>
            <a:r>
              <a:rPr lang="de-DE" altLang="de-DE" dirty="0"/>
              <a:t> </a:t>
            </a:r>
          </a:p>
          <a:p>
            <a:endParaRPr lang="de-DE" altLang="de-DE" dirty="0"/>
          </a:p>
        </p:txBody>
      </p:sp>
      <p:sp>
        <p:nvSpPr>
          <p:cNvPr id="3" name="Textplatzhalter 1">
            <a:extLst>
              <a:ext uri="{FF2B5EF4-FFF2-40B4-BE49-F238E27FC236}">
                <a16:creationId xmlns:a16="http://schemas.microsoft.com/office/drawing/2014/main" id="{E8DBDCEA-4782-EA06-D2AA-3A27487E6698}"/>
              </a:ext>
            </a:extLst>
          </p:cNvPr>
          <p:cNvSpPr>
            <a:spLocks noGrp="1"/>
          </p:cNvSpPr>
          <p:nvPr>
            <p:ph type="body" sz="quarter" idx="10"/>
          </p:nvPr>
        </p:nvSpPr>
        <p:spPr>
          <a:xfrm>
            <a:off x="646113" y="387439"/>
            <a:ext cx="8330480" cy="655637"/>
          </a:xfrm>
        </p:spPr>
        <p:txBody>
          <a:bodyPr/>
          <a:lstStyle/>
          <a:p>
            <a:r>
              <a:rPr lang="de-DE" b="1" dirty="0">
                <a:solidFill>
                  <a:schemeClr val="tx1"/>
                </a:solidFill>
              </a:rPr>
              <a:t>Vielen Dank für eure Teilnahme!</a:t>
            </a:r>
            <a:endParaRPr lang="en-GB" b="1" dirty="0">
              <a:solidFill>
                <a:schemeClr val="tx1"/>
              </a:solidFill>
            </a:endParaRPr>
          </a:p>
        </p:txBody>
      </p:sp>
      <p:sp>
        <p:nvSpPr>
          <p:cNvPr id="4" name="Textplatzhalter 2">
            <a:extLst>
              <a:ext uri="{FF2B5EF4-FFF2-40B4-BE49-F238E27FC236}">
                <a16:creationId xmlns:a16="http://schemas.microsoft.com/office/drawing/2014/main" id="{5ACFA9FB-EE70-2CED-3A27-35568275D9AC}"/>
              </a:ext>
            </a:extLst>
          </p:cNvPr>
          <p:cNvSpPr txBox="1">
            <a:spLocks/>
          </p:cNvSpPr>
          <p:nvPr/>
        </p:nvSpPr>
        <p:spPr>
          <a:xfrm>
            <a:off x="549889" y="1969275"/>
            <a:ext cx="4595131" cy="2919450"/>
          </a:xfrm>
          <a:prstGeom prst="rect">
            <a:avLst/>
          </a:prstGeom>
        </p:spPr>
        <p:txBody>
          <a:bodyPr vert="horz" lIns="68580" tIns="34290" rIns="68580" bIns="3429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2200" kern="1200">
                <a:solidFill>
                  <a:schemeClr val="tx1"/>
                </a:solidFill>
                <a:latin typeface="Arial" panose="020B0604020202020204" pitchFamily="34" charset="0"/>
                <a:ea typeface="+mn-ea"/>
                <a:cs typeface="Arial" panose="020B0604020202020204" pitchFamily="34" charset="0"/>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2200" kern="1200">
                <a:solidFill>
                  <a:schemeClr val="tx1"/>
                </a:solidFill>
                <a:latin typeface="Arial" panose="020B0604020202020204" pitchFamily="34" charset="0"/>
                <a:ea typeface="+mn-ea"/>
                <a:cs typeface="Arial" panose="020B0604020202020204" pitchFamily="34" charset="0"/>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2200" kern="1200">
                <a:solidFill>
                  <a:schemeClr val="tx1"/>
                </a:solidFill>
                <a:latin typeface="Arial" panose="020B0604020202020204" pitchFamily="34" charset="0"/>
                <a:ea typeface="+mn-ea"/>
                <a:cs typeface="Arial" panose="020B0604020202020204" pitchFamily="34" charset="0"/>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2200" kern="1200">
                <a:solidFill>
                  <a:schemeClr val="tx1"/>
                </a:solidFill>
                <a:latin typeface="Arial" panose="020B0604020202020204" pitchFamily="34" charset="0"/>
                <a:ea typeface="+mn-ea"/>
                <a:cs typeface="Arial" panose="020B0604020202020204" pitchFamily="34" charset="0"/>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2200" kern="1200">
                <a:solidFill>
                  <a:schemeClr val="tx1"/>
                </a:solidFill>
                <a:latin typeface="Arial" panose="020B0604020202020204" pitchFamily="34" charset="0"/>
                <a:ea typeface="+mn-ea"/>
                <a:cs typeface="Arial" panose="020B0604020202020204" pitchFamily="34" charset="0"/>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0" indent="0" algn="ctr">
              <a:buNone/>
            </a:pPr>
            <a:r>
              <a:rPr lang="de-DE" dirty="0">
                <a:latin typeface="Source Sans Pro" panose="020B0503030403020204" pitchFamily="34" charset="0"/>
                <a:ea typeface="Source Sans Pro" panose="020B0503030403020204" pitchFamily="34" charset="0"/>
                <a:cs typeface="Calibri" panose="020F0502020204030204" pitchFamily="34" charset="0"/>
              </a:rPr>
              <a:t>Zur Verfügung gestellt von: </a:t>
            </a:r>
          </a:p>
          <a:p>
            <a:pPr marL="0" indent="0" algn="ctr">
              <a:buNone/>
            </a:pPr>
            <a:endParaRPr lang="de-DE" sz="3600" dirty="0">
              <a:solidFill>
                <a:schemeClr val="accent1"/>
              </a:solidFill>
              <a:latin typeface="Source Sans Pro" panose="020B0503030403020204" pitchFamily="34" charset="0"/>
              <a:ea typeface="Source Sans Pro" panose="020B0503030403020204" pitchFamily="34" charset="0"/>
              <a:cs typeface="Calibri" panose="020F0502020204030204" pitchFamily="34" charset="0"/>
            </a:endParaRPr>
          </a:p>
          <a:p>
            <a:pPr marL="0" indent="0" algn="ctr">
              <a:buNone/>
            </a:pPr>
            <a:endParaRPr lang="de-DE" sz="3600" dirty="0">
              <a:solidFill>
                <a:schemeClr val="accent1"/>
              </a:solidFill>
              <a:latin typeface="Source Sans Pro" panose="020B0503030403020204" pitchFamily="34" charset="0"/>
              <a:ea typeface="Source Sans Pro" panose="020B0503030403020204" pitchFamily="34" charset="0"/>
              <a:cs typeface="Calibri" panose="020F0502020204030204" pitchFamily="34" charset="0"/>
            </a:endParaRPr>
          </a:p>
          <a:p>
            <a:pPr marL="0" indent="0">
              <a:buNone/>
            </a:pPr>
            <a:endParaRPr lang="de-DE" sz="1650" dirty="0"/>
          </a:p>
          <a:p>
            <a:pPr marL="0" indent="0">
              <a:buNone/>
            </a:pPr>
            <a:endParaRPr lang="de-DE" sz="500" dirty="0"/>
          </a:p>
          <a:p>
            <a:pPr marL="0" indent="0">
              <a:buNone/>
            </a:pPr>
            <a:endParaRPr lang="de-DE" sz="1650" dirty="0"/>
          </a:p>
        </p:txBody>
      </p:sp>
      <p:pic>
        <p:nvPicPr>
          <p:cNvPr id="5" name="Grafik 4">
            <a:extLst>
              <a:ext uri="{FF2B5EF4-FFF2-40B4-BE49-F238E27FC236}">
                <a16:creationId xmlns:a16="http://schemas.microsoft.com/office/drawing/2014/main" id="{6D99AB0B-0560-CF9C-5C64-4284D420F801}"/>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6667000" y="2905619"/>
            <a:ext cx="3116715" cy="555693"/>
          </a:xfrm>
          <a:prstGeom prst="rect">
            <a:avLst/>
          </a:prstGeom>
        </p:spPr>
      </p:pic>
      <p:sp>
        <p:nvSpPr>
          <p:cNvPr id="6" name="Textplatzhalter 2">
            <a:extLst>
              <a:ext uri="{FF2B5EF4-FFF2-40B4-BE49-F238E27FC236}">
                <a16:creationId xmlns:a16="http://schemas.microsoft.com/office/drawing/2014/main" id="{5A5B4A27-3A94-DF75-711A-041C4E4FD4CF}"/>
              </a:ext>
            </a:extLst>
          </p:cNvPr>
          <p:cNvSpPr txBox="1">
            <a:spLocks/>
          </p:cNvSpPr>
          <p:nvPr/>
        </p:nvSpPr>
        <p:spPr>
          <a:xfrm>
            <a:off x="5927793" y="1964230"/>
            <a:ext cx="4595131" cy="701765"/>
          </a:xfrm>
          <a:prstGeom prst="rect">
            <a:avLst/>
          </a:prstGeom>
        </p:spPr>
        <p:txBody>
          <a:bodyPr vert="horz" lIns="68580" tIns="34290" rIns="68580" bIns="34290" rtlCol="0">
            <a:normAutofit fontScale="25000" lnSpcReduction="20000"/>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2200" kern="1200">
                <a:solidFill>
                  <a:schemeClr val="tx1"/>
                </a:solidFill>
                <a:latin typeface="Arial" panose="020B0604020202020204" pitchFamily="34" charset="0"/>
                <a:ea typeface="+mn-ea"/>
                <a:cs typeface="Arial" panose="020B0604020202020204" pitchFamily="34" charset="0"/>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2200" kern="1200">
                <a:solidFill>
                  <a:schemeClr val="tx1"/>
                </a:solidFill>
                <a:latin typeface="Arial" panose="020B0604020202020204" pitchFamily="34" charset="0"/>
                <a:ea typeface="+mn-ea"/>
                <a:cs typeface="Arial" panose="020B0604020202020204" pitchFamily="34" charset="0"/>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2200" kern="1200">
                <a:solidFill>
                  <a:schemeClr val="tx1"/>
                </a:solidFill>
                <a:latin typeface="Arial" panose="020B0604020202020204" pitchFamily="34" charset="0"/>
                <a:ea typeface="+mn-ea"/>
                <a:cs typeface="Arial" panose="020B0604020202020204" pitchFamily="34" charset="0"/>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2200" kern="1200">
                <a:solidFill>
                  <a:schemeClr val="tx1"/>
                </a:solidFill>
                <a:latin typeface="Arial" panose="020B0604020202020204" pitchFamily="34" charset="0"/>
                <a:ea typeface="+mn-ea"/>
                <a:cs typeface="Arial" panose="020B0604020202020204" pitchFamily="34" charset="0"/>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2200" kern="1200">
                <a:solidFill>
                  <a:schemeClr val="tx1"/>
                </a:solidFill>
                <a:latin typeface="Arial" panose="020B0604020202020204" pitchFamily="34" charset="0"/>
                <a:ea typeface="+mn-ea"/>
                <a:cs typeface="Arial" panose="020B0604020202020204" pitchFamily="34" charset="0"/>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0" indent="0" algn="ctr">
              <a:buNone/>
            </a:pPr>
            <a:r>
              <a:rPr lang="de-DE" sz="8800" dirty="0">
                <a:latin typeface="Source Sans Pro" panose="020B0503030403020204" pitchFamily="34" charset="0"/>
                <a:ea typeface="Source Sans Pro" panose="020B0503030403020204" pitchFamily="34" charset="0"/>
                <a:cs typeface="Calibri" panose="020F0502020204030204" pitchFamily="34" charset="0"/>
              </a:rPr>
              <a:t>Erstellt durch:</a:t>
            </a:r>
          </a:p>
          <a:p>
            <a:pPr marL="0" indent="0" algn="ctr">
              <a:buNone/>
            </a:pPr>
            <a:endParaRPr lang="de-DE" sz="3600" dirty="0">
              <a:solidFill>
                <a:schemeClr val="accent1"/>
              </a:solidFill>
              <a:latin typeface="Source Sans Pro" panose="020B0503030403020204" pitchFamily="34" charset="0"/>
              <a:ea typeface="Source Sans Pro" panose="020B0503030403020204" pitchFamily="34" charset="0"/>
              <a:cs typeface="Calibri" panose="020F0502020204030204" pitchFamily="34" charset="0"/>
            </a:endParaRPr>
          </a:p>
          <a:p>
            <a:pPr marL="0" indent="0" algn="ctr">
              <a:buNone/>
            </a:pPr>
            <a:endParaRPr lang="de-DE" sz="3600" dirty="0">
              <a:latin typeface="Source Sans Pro" panose="020B0503030403020204" pitchFamily="34" charset="0"/>
              <a:ea typeface="Source Sans Pro" panose="020B0503030403020204" pitchFamily="34" charset="0"/>
              <a:cs typeface="Calibri" panose="020F0502020204030204" pitchFamily="34" charset="0"/>
            </a:endParaRPr>
          </a:p>
          <a:p>
            <a:pPr marL="0" indent="0">
              <a:buNone/>
            </a:pPr>
            <a:endParaRPr lang="de-DE" sz="1650" dirty="0"/>
          </a:p>
          <a:p>
            <a:pPr marL="0" indent="0">
              <a:buNone/>
            </a:pPr>
            <a:r>
              <a:rPr lang="de-DE" sz="1650" dirty="0"/>
              <a:t> </a:t>
            </a:r>
          </a:p>
        </p:txBody>
      </p:sp>
      <p:pic>
        <p:nvPicPr>
          <p:cNvPr id="10" name="Grafik 9" descr="Ein Bild, das Schrift, Text, Grafiken, Logo enthält.&#10;&#10;Automatisch generierte Beschreibung">
            <a:extLst>
              <a:ext uri="{FF2B5EF4-FFF2-40B4-BE49-F238E27FC236}">
                <a16:creationId xmlns:a16="http://schemas.microsoft.com/office/drawing/2014/main" id="{B66DACAE-063D-0E4E-46FA-BCF3A6ED0A1E}"/>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380765" y="2665995"/>
            <a:ext cx="2933378" cy="976642"/>
          </a:xfrm>
          <a:prstGeom prst="rect">
            <a:avLst/>
          </a:prstGeom>
        </p:spPr>
      </p:pic>
    </p:spTree>
    <p:extLst>
      <p:ext uri="{BB962C8B-B14F-4D97-AF65-F5344CB8AC3E}">
        <p14:creationId xmlns:p14="http://schemas.microsoft.com/office/powerpoint/2010/main" val="355150548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id="{6B723377-45D4-4CDA-BC8B-891E9361C5E3}"/>
              </a:ext>
            </a:extLst>
          </p:cNvPr>
          <p:cNvSpPr>
            <a:spLocks noGrp="1"/>
          </p:cNvSpPr>
          <p:nvPr>
            <p:ph type="body" sz="quarter" idx="10"/>
          </p:nvPr>
        </p:nvSpPr>
        <p:spPr/>
        <p:txBody>
          <a:bodyPr/>
          <a:lstStyle/>
          <a:p>
            <a:r>
              <a:rPr lang="de-DE" b="1" dirty="0">
                <a:solidFill>
                  <a:schemeClr val="tx1"/>
                </a:solidFill>
              </a:rPr>
              <a:t>Was ist ein Planspiel?</a:t>
            </a:r>
            <a:endParaRPr lang="en-GB" b="1" dirty="0">
              <a:solidFill>
                <a:schemeClr val="tx1"/>
              </a:solidFill>
            </a:endParaRPr>
          </a:p>
        </p:txBody>
      </p:sp>
      <p:sp>
        <p:nvSpPr>
          <p:cNvPr id="3" name="Textplatzhalter 2">
            <a:extLst>
              <a:ext uri="{FF2B5EF4-FFF2-40B4-BE49-F238E27FC236}">
                <a16:creationId xmlns:a16="http://schemas.microsoft.com/office/drawing/2014/main" id="{DA66DA62-6B0E-426B-A2DD-B89AA182D0E3}"/>
              </a:ext>
            </a:extLst>
          </p:cNvPr>
          <p:cNvSpPr>
            <a:spLocks noGrp="1"/>
          </p:cNvSpPr>
          <p:nvPr>
            <p:ph type="body" sz="quarter" idx="11"/>
          </p:nvPr>
        </p:nvSpPr>
        <p:spPr>
          <a:xfrm>
            <a:off x="2488866" y="1288226"/>
            <a:ext cx="7214268" cy="5018088"/>
          </a:xfrm>
        </p:spPr>
        <p:txBody>
          <a:bodyPr>
            <a:normAutofit/>
          </a:bodyPr>
          <a:lstStyle/>
          <a:p>
            <a:pPr marL="0" indent="0">
              <a:buNone/>
            </a:pPr>
            <a:r>
              <a:rPr lang="de-DE" b="1" dirty="0"/>
              <a:t>Szenario</a:t>
            </a:r>
            <a:r>
              <a:rPr lang="de-DE" dirty="0"/>
              <a:t> | Ist für alle gleich!</a:t>
            </a:r>
          </a:p>
          <a:p>
            <a:pPr marL="0" indent="0">
              <a:buNone/>
            </a:pPr>
            <a:r>
              <a:rPr lang="de-DE" dirty="0">
                <a:solidFill>
                  <a:schemeClr val="accent1"/>
                </a:solidFill>
              </a:rPr>
              <a:t>Die Meere werden mit Plastik verschmutzt. Die EU möchte das Problem mit einer neuen Richtlinie angehen. </a:t>
            </a:r>
          </a:p>
          <a:p>
            <a:pPr marL="0" indent="0">
              <a:buNone/>
            </a:pPr>
            <a:endParaRPr lang="de-DE" dirty="0"/>
          </a:p>
          <a:p>
            <a:pPr marL="0" indent="0">
              <a:buNone/>
            </a:pPr>
            <a:r>
              <a:rPr lang="de-DE" b="1" dirty="0"/>
              <a:t>Rollen</a:t>
            </a:r>
            <a:r>
              <a:rPr lang="de-DE" dirty="0"/>
              <a:t> | Sind individuell!</a:t>
            </a:r>
          </a:p>
          <a:p>
            <a:pPr marL="0" indent="0">
              <a:buNone/>
            </a:pPr>
            <a:r>
              <a:rPr lang="de-DE" dirty="0">
                <a:solidFill>
                  <a:schemeClr val="accent1"/>
                </a:solidFill>
              </a:rPr>
              <a:t>Ihr spielt alle Abgeordnete im EU-Parlament, gehört aber unterschiedlichen Fraktionen an. </a:t>
            </a:r>
          </a:p>
          <a:p>
            <a:pPr marL="0" indent="0">
              <a:buNone/>
            </a:pPr>
            <a:endParaRPr lang="de-DE" i="1" dirty="0"/>
          </a:p>
          <a:p>
            <a:pPr marL="0" indent="0">
              <a:buNone/>
            </a:pPr>
            <a:r>
              <a:rPr lang="de-DE" b="1" dirty="0"/>
              <a:t>Regeln</a:t>
            </a:r>
            <a:r>
              <a:rPr lang="de-DE" dirty="0"/>
              <a:t> | Müssen eingehalten werden!</a:t>
            </a:r>
          </a:p>
          <a:p>
            <a:pPr marL="0" indent="0">
              <a:buNone/>
            </a:pPr>
            <a:r>
              <a:rPr lang="de-DE" dirty="0">
                <a:solidFill>
                  <a:schemeClr val="accent1"/>
                </a:solidFill>
              </a:rPr>
              <a:t>z. B. Zeitplan, Abstimmungsregeln</a:t>
            </a:r>
          </a:p>
          <a:p>
            <a:endParaRPr lang="de-DE" dirty="0"/>
          </a:p>
          <a:p>
            <a:pPr marL="0" indent="0">
              <a:buNone/>
            </a:pPr>
            <a:endParaRPr lang="en-GB" dirty="0"/>
          </a:p>
        </p:txBody>
      </p:sp>
      <p:pic>
        <p:nvPicPr>
          <p:cNvPr id="5" name="Grafik 4" descr="Erdkugel Europa-Afrika">
            <a:extLst>
              <a:ext uri="{FF2B5EF4-FFF2-40B4-BE49-F238E27FC236}">
                <a16:creationId xmlns:a16="http://schemas.microsoft.com/office/drawing/2014/main" id="{9FC23D67-4E6B-4B8F-9BA3-BE28167CDFC0}"/>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932079" y="1288226"/>
            <a:ext cx="1164141" cy="1164141"/>
          </a:xfrm>
          <a:prstGeom prst="rect">
            <a:avLst/>
          </a:prstGeom>
        </p:spPr>
      </p:pic>
      <p:pic>
        <p:nvPicPr>
          <p:cNvPr id="9" name="Grafik 8" descr="Frau">
            <a:extLst>
              <a:ext uri="{FF2B5EF4-FFF2-40B4-BE49-F238E27FC236}">
                <a16:creationId xmlns:a16="http://schemas.microsoft.com/office/drawing/2014/main" id="{EB6A3456-C9E0-4076-85FC-54173DE10919}"/>
              </a:ext>
            </a:extLst>
          </p:cNvPr>
          <p:cNvPicPr>
            <a:picLocks noChangeAspect="1"/>
          </p:cNvPicPr>
          <p:nvPr/>
        </p:nvPicPr>
        <p:blipFill>
          <a:blip r:embed="rId5" cstate="hq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714627" y="3091721"/>
            <a:ext cx="914400" cy="914400"/>
          </a:xfrm>
          <a:prstGeom prst="rect">
            <a:avLst/>
          </a:prstGeom>
        </p:spPr>
      </p:pic>
      <p:pic>
        <p:nvPicPr>
          <p:cNvPr id="11" name="Grafik 10" descr="Mann">
            <a:extLst>
              <a:ext uri="{FF2B5EF4-FFF2-40B4-BE49-F238E27FC236}">
                <a16:creationId xmlns:a16="http://schemas.microsoft.com/office/drawing/2014/main" id="{6F8B23E6-F32B-4311-B582-07DC1CCF8B52}"/>
              </a:ext>
            </a:extLst>
          </p:cNvPr>
          <p:cNvPicPr>
            <a:picLocks noChangeAspect="1"/>
          </p:cNvPicPr>
          <p:nvPr/>
        </p:nvPicPr>
        <p:blipFill>
          <a:blip r:embed="rId7" cstate="hqprint">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1181820" y="3091721"/>
            <a:ext cx="914400" cy="914400"/>
          </a:xfrm>
          <a:prstGeom prst="rect">
            <a:avLst/>
          </a:prstGeom>
        </p:spPr>
      </p:pic>
      <p:pic>
        <p:nvPicPr>
          <p:cNvPr id="13" name="Grafik 12" descr="Stoppuhr">
            <a:extLst>
              <a:ext uri="{FF2B5EF4-FFF2-40B4-BE49-F238E27FC236}">
                <a16:creationId xmlns:a16="http://schemas.microsoft.com/office/drawing/2014/main" id="{29BB2354-34B1-460B-B5CD-58015FD554C0}"/>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932079" y="4764052"/>
            <a:ext cx="1164141" cy="1164141"/>
          </a:xfrm>
          <a:prstGeom prst="rect">
            <a:avLst/>
          </a:prstGeom>
        </p:spPr>
      </p:pic>
    </p:spTree>
    <p:extLst>
      <p:ext uri="{BB962C8B-B14F-4D97-AF65-F5344CB8AC3E}">
        <p14:creationId xmlns:p14="http://schemas.microsoft.com/office/powerpoint/2010/main" val="30159313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3"/>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id="{6B723377-45D4-4CDA-BC8B-891E9361C5E3}"/>
              </a:ext>
            </a:extLst>
          </p:cNvPr>
          <p:cNvSpPr>
            <a:spLocks noGrp="1"/>
          </p:cNvSpPr>
          <p:nvPr>
            <p:ph type="body" sz="quarter" idx="10"/>
          </p:nvPr>
        </p:nvSpPr>
        <p:spPr/>
        <p:txBody>
          <a:bodyPr/>
          <a:lstStyle/>
          <a:p>
            <a:r>
              <a:rPr lang="de-DE" b="1" dirty="0">
                <a:solidFill>
                  <a:schemeClr val="tx1"/>
                </a:solidFill>
              </a:rPr>
              <a:t>Szenario</a:t>
            </a:r>
            <a:endParaRPr lang="en-GB" b="1" dirty="0">
              <a:solidFill>
                <a:schemeClr val="tx1"/>
              </a:solidFill>
            </a:endParaRPr>
          </a:p>
        </p:txBody>
      </p:sp>
      <p:sp>
        <p:nvSpPr>
          <p:cNvPr id="3" name="Textplatzhalter 2">
            <a:extLst>
              <a:ext uri="{FF2B5EF4-FFF2-40B4-BE49-F238E27FC236}">
                <a16:creationId xmlns:a16="http://schemas.microsoft.com/office/drawing/2014/main" id="{DA66DA62-6B0E-426B-A2DD-B89AA182D0E3}"/>
              </a:ext>
            </a:extLst>
          </p:cNvPr>
          <p:cNvSpPr>
            <a:spLocks noGrp="1"/>
          </p:cNvSpPr>
          <p:nvPr>
            <p:ph type="body" sz="quarter" idx="11"/>
          </p:nvPr>
        </p:nvSpPr>
        <p:spPr>
          <a:xfrm>
            <a:off x="646114" y="1282700"/>
            <a:ext cx="4864350" cy="5018088"/>
          </a:xfrm>
        </p:spPr>
        <p:txBody>
          <a:bodyPr>
            <a:normAutofit/>
          </a:bodyPr>
          <a:lstStyle/>
          <a:p>
            <a:pPr marL="0" indent="0">
              <a:buNone/>
            </a:pPr>
            <a:endParaRPr lang="de-DE" dirty="0"/>
          </a:p>
          <a:p>
            <a:pPr marL="0" indent="0">
              <a:buNone/>
            </a:pPr>
            <a:endParaRPr lang="de-DE" dirty="0"/>
          </a:p>
          <a:p>
            <a:pPr marL="0" indent="0">
              <a:buNone/>
            </a:pPr>
            <a:endParaRPr lang="en-GB" dirty="0"/>
          </a:p>
        </p:txBody>
      </p:sp>
      <p:sp>
        <p:nvSpPr>
          <p:cNvPr id="7" name="Textplatzhalter 2">
            <a:extLst>
              <a:ext uri="{FF2B5EF4-FFF2-40B4-BE49-F238E27FC236}">
                <a16:creationId xmlns:a16="http://schemas.microsoft.com/office/drawing/2014/main" id="{1B7C1195-7824-4D25-B1ED-FE1F644F3162}"/>
              </a:ext>
            </a:extLst>
          </p:cNvPr>
          <p:cNvSpPr txBox="1">
            <a:spLocks/>
          </p:cNvSpPr>
          <p:nvPr/>
        </p:nvSpPr>
        <p:spPr>
          <a:xfrm>
            <a:off x="798514" y="1435100"/>
            <a:ext cx="4864350" cy="5018088"/>
          </a:xfrm>
          <a:prstGeom prst="rect">
            <a:avLst/>
          </a:prstGeom>
        </p:spPr>
        <p:txBody>
          <a:bodyPr vert="horz" lIns="91440" tIns="45720" rIns="91440" bIns="45720" rtlCol="0">
            <a:normAutofit fontScale="92500"/>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2200" kern="1200">
                <a:solidFill>
                  <a:schemeClr val="tx1"/>
                </a:solidFill>
                <a:latin typeface="Arial" panose="020B0604020202020204" pitchFamily="34" charset="0"/>
                <a:ea typeface="+mn-ea"/>
                <a:cs typeface="Arial" panose="020B0604020202020204" pitchFamily="34" charset="0"/>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2200" kern="1200">
                <a:solidFill>
                  <a:schemeClr val="tx1"/>
                </a:solidFill>
                <a:latin typeface="Arial" panose="020B0604020202020204" pitchFamily="34" charset="0"/>
                <a:ea typeface="+mn-ea"/>
                <a:cs typeface="Arial" panose="020B0604020202020204" pitchFamily="34" charset="0"/>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2200" kern="1200">
                <a:solidFill>
                  <a:schemeClr val="tx1"/>
                </a:solidFill>
                <a:latin typeface="Arial" panose="020B0604020202020204" pitchFamily="34" charset="0"/>
                <a:ea typeface="+mn-ea"/>
                <a:cs typeface="Arial" panose="020B0604020202020204" pitchFamily="34" charset="0"/>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2200" kern="1200">
                <a:solidFill>
                  <a:schemeClr val="tx1"/>
                </a:solidFill>
                <a:latin typeface="Arial" panose="020B0604020202020204" pitchFamily="34" charset="0"/>
                <a:ea typeface="+mn-ea"/>
                <a:cs typeface="Arial" panose="020B0604020202020204" pitchFamily="34" charset="0"/>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2200" kern="1200">
                <a:solidFill>
                  <a:schemeClr val="tx1"/>
                </a:solidFill>
                <a:latin typeface="Arial" panose="020B0604020202020204" pitchFamily="34" charset="0"/>
                <a:ea typeface="+mn-ea"/>
                <a:cs typeface="Arial" panose="020B0604020202020204" pitchFamily="34" charset="0"/>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0" indent="0" algn="ctr">
              <a:buNone/>
            </a:pPr>
            <a:r>
              <a:rPr lang="de-DE" sz="8000" b="1" dirty="0">
                <a:solidFill>
                  <a:schemeClr val="accent5"/>
                </a:solidFill>
              </a:rPr>
              <a:t>29 Mio. t</a:t>
            </a:r>
          </a:p>
          <a:p>
            <a:pPr marL="0" indent="0" algn="ctr">
              <a:buNone/>
            </a:pPr>
            <a:r>
              <a:rPr lang="de-DE" dirty="0"/>
              <a:t>Plastikmüll entstehen in der EU pro Jahr.</a:t>
            </a:r>
          </a:p>
          <a:p>
            <a:pPr marL="0" indent="0" algn="ctr">
              <a:buNone/>
            </a:pPr>
            <a:endParaRPr lang="de-DE" i="1" dirty="0">
              <a:solidFill>
                <a:schemeClr val="accent1"/>
              </a:solidFill>
            </a:endParaRPr>
          </a:p>
          <a:p>
            <a:pPr marL="0" indent="0" algn="ctr">
              <a:buNone/>
            </a:pPr>
            <a:endParaRPr lang="de-DE" i="1" dirty="0"/>
          </a:p>
          <a:p>
            <a:pPr marL="0" indent="0" algn="ctr">
              <a:buNone/>
            </a:pPr>
            <a:r>
              <a:rPr lang="de-DE" sz="8000" b="1" dirty="0">
                <a:solidFill>
                  <a:schemeClr val="accent5"/>
                </a:solidFill>
              </a:rPr>
              <a:t>70 % </a:t>
            </a:r>
          </a:p>
          <a:p>
            <a:pPr marL="0" indent="0" algn="ctr">
              <a:buNone/>
            </a:pPr>
            <a:r>
              <a:rPr lang="de-DE" dirty="0"/>
              <a:t>davon landen auf Müllkippen, </a:t>
            </a:r>
            <a:br>
              <a:rPr lang="de-DE" dirty="0"/>
            </a:br>
            <a:r>
              <a:rPr lang="de-DE" dirty="0"/>
              <a:t>im Meer oder werden verbrannt. </a:t>
            </a:r>
            <a:br>
              <a:rPr lang="de-DE" dirty="0"/>
            </a:br>
            <a:endParaRPr lang="de-DE" dirty="0"/>
          </a:p>
          <a:p>
            <a:pPr marL="0" indent="0">
              <a:buFont typeface="Wingdings 3" charset="2"/>
              <a:buNone/>
            </a:pPr>
            <a:endParaRPr lang="en-GB" dirty="0"/>
          </a:p>
        </p:txBody>
      </p:sp>
      <p:sp>
        <p:nvSpPr>
          <p:cNvPr id="4" name="Textfeld 3">
            <a:extLst>
              <a:ext uri="{FF2B5EF4-FFF2-40B4-BE49-F238E27FC236}">
                <a16:creationId xmlns:a16="http://schemas.microsoft.com/office/drawing/2014/main" id="{2BE7882E-40D5-4641-BA08-58F64C915189}"/>
              </a:ext>
            </a:extLst>
          </p:cNvPr>
          <p:cNvSpPr txBox="1"/>
          <p:nvPr/>
        </p:nvSpPr>
        <p:spPr>
          <a:xfrm>
            <a:off x="7134953" y="5680364"/>
            <a:ext cx="1941472" cy="246221"/>
          </a:xfrm>
          <a:prstGeom prst="rect">
            <a:avLst/>
          </a:prstGeom>
          <a:noFill/>
        </p:spPr>
        <p:txBody>
          <a:bodyPr wrap="square" rtlCol="0">
            <a:spAutoFit/>
          </a:bodyPr>
          <a:lstStyle/>
          <a:p>
            <a:r>
              <a:rPr lang="en-GB" sz="1000" dirty="0">
                <a:solidFill>
                  <a:schemeClr val="bg1"/>
                </a:solidFill>
                <a:latin typeface="Arial" panose="020B0604020202020204" pitchFamily="34" charset="0"/>
                <a:cs typeface="Arial" panose="020B0604020202020204" pitchFamily="34" charset="0"/>
              </a:rPr>
              <a:t>CC0 1.0 Universal</a:t>
            </a:r>
          </a:p>
        </p:txBody>
      </p:sp>
      <p:pic>
        <p:nvPicPr>
          <p:cNvPr id="6" name="Grafik 5" descr="Ein Bild, das draußen, Rafting, mehrere enthält.&#10;&#10;Automatisch generierte Beschreibung">
            <a:extLst>
              <a:ext uri="{FF2B5EF4-FFF2-40B4-BE49-F238E27FC236}">
                <a16:creationId xmlns:a16="http://schemas.microsoft.com/office/drawing/2014/main" id="{6D9ED157-03EC-74FA-9DCC-40CB417B8F4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08836" y="1361426"/>
            <a:ext cx="3169371" cy="4758704"/>
          </a:xfrm>
          <a:prstGeom prst="rect">
            <a:avLst/>
          </a:prstGeom>
        </p:spPr>
      </p:pic>
      <p:sp>
        <p:nvSpPr>
          <p:cNvPr id="10" name="Textfeld 9">
            <a:extLst>
              <a:ext uri="{FF2B5EF4-FFF2-40B4-BE49-F238E27FC236}">
                <a16:creationId xmlns:a16="http://schemas.microsoft.com/office/drawing/2014/main" id="{700D10D9-1A65-0ED6-1022-EE022AAAA8C3}"/>
              </a:ext>
            </a:extLst>
          </p:cNvPr>
          <p:cNvSpPr txBox="1"/>
          <p:nvPr/>
        </p:nvSpPr>
        <p:spPr>
          <a:xfrm>
            <a:off x="8723131" y="5892553"/>
            <a:ext cx="1316182" cy="261610"/>
          </a:xfrm>
          <a:prstGeom prst="rect">
            <a:avLst/>
          </a:prstGeom>
          <a:noFill/>
        </p:spPr>
        <p:txBody>
          <a:bodyPr wrap="square" rtlCol="0">
            <a:spAutoFit/>
          </a:bodyPr>
          <a:lstStyle/>
          <a:p>
            <a:r>
              <a:rPr lang="de-DE" sz="1100" dirty="0">
                <a:solidFill>
                  <a:schemeClr val="bg1"/>
                </a:solidFill>
              </a:rPr>
              <a:t>CC BY 2.0.</a:t>
            </a:r>
          </a:p>
        </p:txBody>
      </p:sp>
    </p:spTree>
    <p:extLst>
      <p:ext uri="{BB962C8B-B14F-4D97-AF65-F5344CB8AC3E}">
        <p14:creationId xmlns:p14="http://schemas.microsoft.com/office/powerpoint/2010/main" val="28265773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7">
                                            <p:txEl>
                                              <p:pRg st="4" end="4"/>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id="{6B723377-45D4-4CDA-BC8B-891E9361C5E3}"/>
              </a:ext>
            </a:extLst>
          </p:cNvPr>
          <p:cNvSpPr>
            <a:spLocks noGrp="1"/>
          </p:cNvSpPr>
          <p:nvPr>
            <p:ph type="body" sz="quarter" idx="10"/>
          </p:nvPr>
        </p:nvSpPr>
        <p:spPr/>
        <p:txBody>
          <a:bodyPr/>
          <a:lstStyle/>
          <a:p>
            <a:r>
              <a:rPr lang="de-DE" b="1" dirty="0">
                <a:solidFill>
                  <a:schemeClr val="tx1"/>
                </a:solidFill>
              </a:rPr>
              <a:t>Szenario</a:t>
            </a:r>
            <a:endParaRPr lang="en-GB" b="1" dirty="0">
              <a:solidFill>
                <a:schemeClr val="tx1"/>
              </a:solidFill>
            </a:endParaRPr>
          </a:p>
        </p:txBody>
      </p:sp>
      <p:sp>
        <p:nvSpPr>
          <p:cNvPr id="3" name="Textplatzhalter 2">
            <a:extLst>
              <a:ext uri="{FF2B5EF4-FFF2-40B4-BE49-F238E27FC236}">
                <a16:creationId xmlns:a16="http://schemas.microsoft.com/office/drawing/2014/main" id="{DA66DA62-6B0E-426B-A2DD-B89AA182D0E3}"/>
              </a:ext>
            </a:extLst>
          </p:cNvPr>
          <p:cNvSpPr>
            <a:spLocks noGrp="1"/>
          </p:cNvSpPr>
          <p:nvPr>
            <p:ph type="body" sz="quarter" idx="11"/>
          </p:nvPr>
        </p:nvSpPr>
        <p:spPr>
          <a:xfrm>
            <a:off x="646113" y="1282700"/>
            <a:ext cx="9941097" cy="5018088"/>
          </a:xfrm>
        </p:spPr>
        <p:txBody>
          <a:bodyPr>
            <a:normAutofit/>
          </a:bodyPr>
          <a:lstStyle/>
          <a:p>
            <a:pPr marL="0" indent="0">
              <a:buNone/>
            </a:pPr>
            <a:endParaRPr lang="de-DE" dirty="0"/>
          </a:p>
          <a:p>
            <a:pPr marL="0" indent="0">
              <a:buNone/>
            </a:pPr>
            <a:endParaRPr lang="de-DE" dirty="0"/>
          </a:p>
          <a:p>
            <a:pPr marL="0" indent="0">
              <a:buNone/>
            </a:pPr>
            <a:endParaRPr lang="en-GB" dirty="0"/>
          </a:p>
        </p:txBody>
      </p:sp>
      <p:sp>
        <p:nvSpPr>
          <p:cNvPr id="7" name="Textplatzhalter 2">
            <a:extLst>
              <a:ext uri="{FF2B5EF4-FFF2-40B4-BE49-F238E27FC236}">
                <a16:creationId xmlns:a16="http://schemas.microsoft.com/office/drawing/2014/main" id="{1B7C1195-7824-4D25-B1ED-FE1F644F3162}"/>
              </a:ext>
            </a:extLst>
          </p:cNvPr>
          <p:cNvSpPr txBox="1">
            <a:spLocks/>
          </p:cNvSpPr>
          <p:nvPr/>
        </p:nvSpPr>
        <p:spPr>
          <a:xfrm>
            <a:off x="646113" y="1282700"/>
            <a:ext cx="9941097" cy="5018088"/>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2200" kern="1200">
                <a:solidFill>
                  <a:schemeClr val="tx1"/>
                </a:solidFill>
                <a:latin typeface="Arial" panose="020B0604020202020204" pitchFamily="34" charset="0"/>
                <a:ea typeface="+mn-ea"/>
                <a:cs typeface="Arial" panose="020B0604020202020204" pitchFamily="34" charset="0"/>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2200" kern="1200">
                <a:solidFill>
                  <a:schemeClr val="tx1"/>
                </a:solidFill>
                <a:latin typeface="Arial" panose="020B0604020202020204" pitchFamily="34" charset="0"/>
                <a:ea typeface="+mn-ea"/>
                <a:cs typeface="Arial" panose="020B0604020202020204" pitchFamily="34" charset="0"/>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2200" kern="1200">
                <a:solidFill>
                  <a:schemeClr val="tx1"/>
                </a:solidFill>
                <a:latin typeface="Arial" panose="020B0604020202020204" pitchFamily="34" charset="0"/>
                <a:ea typeface="+mn-ea"/>
                <a:cs typeface="Arial" panose="020B0604020202020204" pitchFamily="34" charset="0"/>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2200" kern="1200">
                <a:solidFill>
                  <a:schemeClr val="tx1"/>
                </a:solidFill>
                <a:latin typeface="Arial" panose="020B0604020202020204" pitchFamily="34" charset="0"/>
                <a:ea typeface="+mn-ea"/>
                <a:cs typeface="Arial" panose="020B0604020202020204" pitchFamily="34" charset="0"/>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2200" kern="1200">
                <a:solidFill>
                  <a:schemeClr val="tx1"/>
                </a:solidFill>
                <a:latin typeface="Arial" panose="020B0604020202020204" pitchFamily="34" charset="0"/>
                <a:ea typeface="+mn-ea"/>
                <a:cs typeface="Arial" panose="020B0604020202020204" pitchFamily="34" charset="0"/>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endParaRPr lang="de-DE" dirty="0"/>
          </a:p>
          <a:p>
            <a:endParaRPr lang="de-DE" dirty="0"/>
          </a:p>
        </p:txBody>
      </p:sp>
      <p:sp>
        <p:nvSpPr>
          <p:cNvPr id="8" name="Textfeld 7">
            <a:extLst>
              <a:ext uri="{FF2B5EF4-FFF2-40B4-BE49-F238E27FC236}">
                <a16:creationId xmlns:a16="http://schemas.microsoft.com/office/drawing/2014/main" id="{ACF2D2ED-850B-439B-B559-CDBF63A36DA4}"/>
              </a:ext>
            </a:extLst>
          </p:cNvPr>
          <p:cNvSpPr txBox="1"/>
          <p:nvPr/>
        </p:nvSpPr>
        <p:spPr>
          <a:xfrm>
            <a:off x="3869684" y="1295738"/>
            <a:ext cx="2792373" cy="246221"/>
          </a:xfrm>
          <a:prstGeom prst="rect">
            <a:avLst/>
          </a:prstGeom>
          <a:noFill/>
        </p:spPr>
        <p:txBody>
          <a:bodyPr wrap="square" rtlCol="0">
            <a:spAutoFit/>
          </a:bodyPr>
          <a:lstStyle/>
          <a:p>
            <a:r>
              <a:rPr lang="en-GB" sz="1000" dirty="0" err="1">
                <a:solidFill>
                  <a:schemeClr val="bg1"/>
                </a:solidFill>
                <a:latin typeface="Arial" panose="020B0604020202020204" pitchFamily="34" charset="0"/>
                <a:cs typeface="Arial" panose="020B0604020202020204" pitchFamily="34" charset="0"/>
              </a:rPr>
              <a:t>Eigene</a:t>
            </a:r>
            <a:r>
              <a:rPr lang="en-GB" sz="1000" dirty="0">
                <a:solidFill>
                  <a:schemeClr val="bg1"/>
                </a:solidFill>
                <a:latin typeface="Arial" panose="020B0604020202020204" pitchFamily="34" charset="0"/>
                <a:cs typeface="Arial" panose="020B0604020202020204" pitchFamily="34" charset="0"/>
              </a:rPr>
              <a:t> </a:t>
            </a:r>
            <a:r>
              <a:rPr lang="en-GB" sz="1000" dirty="0" err="1">
                <a:solidFill>
                  <a:schemeClr val="bg1"/>
                </a:solidFill>
                <a:latin typeface="Arial" panose="020B0604020202020204" pitchFamily="34" charset="0"/>
                <a:cs typeface="Arial" panose="020B0604020202020204" pitchFamily="34" charset="0"/>
              </a:rPr>
              <a:t>Darstellung</a:t>
            </a:r>
            <a:r>
              <a:rPr lang="en-GB" sz="1000" dirty="0">
                <a:solidFill>
                  <a:schemeClr val="bg1"/>
                </a:solidFill>
                <a:latin typeface="Arial" panose="020B0604020202020204" pitchFamily="34" charset="0"/>
                <a:cs typeface="Arial" panose="020B0604020202020204" pitchFamily="34" charset="0"/>
              </a:rPr>
              <a:t>; </a:t>
            </a:r>
            <a:r>
              <a:rPr lang="en-GB" sz="1000" dirty="0" err="1">
                <a:solidFill>
                  <a:schemeClr val="bg1"/>
                </a:solidFill>
                <a:latin typeface="Arial" panose="020B0604020202020204" pitchFamily="34" charset="0"/>
                <a:cs typeface="Arial" panose="020B0604020202020204" pitchFamily="34" charset="0"/>
              </a:rPr>
              <a:t>Daten</a:t>
            </a:r>
            <a:r>
              <a:rPr lang="en-GB" sz="1000" dirty="0">
                <a:solidFill>
                  <a:schemeClr val="bg1"/>
                </a:solidFill>
                <a:latin typeface="Arial" panose="020B0604020202020204" pitchFamily="34" charset="0"/>
                <a:cs typeface="Arial" panose="020B0604020202020204" pitchFamily="34" charset="0"/>
              </a:rPr>
              <a:t>: Eurostat 2019</a:t>
            </a:r>
          </a:p>
        </p:txBody>
      </p:sp>
      <p:pic>
        <p:nvPicPr>
          <p:cNvPr id="10" name="Grafik 9" descr="Ein Bild, das Text, Karte, Screenshot, Atlas enthält.&#10;&#10;Automatisch generierte Beschreibung">
            <a:extLst>
              <a:ext uri="{FF2B5EF4-FFF2-40B4-BE49-F238E27FC236}">
                <a16:creationId xmlns:a16="http://schemas.microsoft.com/office/drawing/2014/main" id="{EF39CD47-6930-68B5-D8B0-16B1CE222BF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90350" y="1134534"/>
            <a:ext cx="7772400" cy="4874646"/>
          </a:xfrm>
          <a:prstGeom prst="rect">
            <a:avLst/>
          </a:prstGeom>
        </p:spPr>
      </p:pic>
      <p:pic>
        <p:nvPicPr>
          <p:cNvPr id="13" name="Grafik 12" descr="Ein Bild, das Text, Schrift, Screenshot, Electric Blue (Farbe) enthält.&#10;&#10;Automatisch generierte Beschreibung">
            <a:extLst>
              <a:ext uri="{FF2B5EF4-FFF2-40B4-BE49-F238E27FC236}">
                <a16:creationId xmlns:a16="http://schemas.microsoft.com/office/drawing/2014/main" id="{C4339D34-DB2E-92B8-B3E7-1AB5C6EBC46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65986" y="2814835"/>
            <a:ext cx="3224364" cy="1228329"/>
          </a:xfrm>
          <a:prstGeom prst="rect">
            <a:avLst/>
          </a:prstGeom>
        </p:spPr>
      </p:pic>
    </p:spTree>
    <p:extLst>
      <p:ext uri="{BB962C8B-B14F-4D97-AF65-F5344CB8AC3E}">
        <p14:creationId xmlns:p14="http://schemas.microsoft.com/office/powerpoint/2010/main" val="201308874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id="{6B723377-45D4-4CDA-BC8B-891E9361C5E3}"/>
              </a:ext>
            </a:extLst>
          </p:cNvPr>
          <p:cNvSpPr>
            <a:spLocks noGrp="1"/>
          </p:cNvSpPr>
          <p:nvPr>
            <p:ph type="body" sz="quarter" idx="10"/>
          </p:nvPr>
        </p:nvSpPr>
        <p:spPr/>
        <p:txBody>
          <a:bodyPr/>
          <a:lstStyle/>
          <a:p>
            <a:r>
              <a:rPr lang="de-DE" b="1" dirty="0">
                <a:solidFill>
                  <a:schemeClr val="tx1"/>
                </a:solidFill>
              </a:rPr>
              <a:t>Szenario</a:t>
            </a:r>
            <a:endParaRPr lang="en-GB" b="1" dirty="0">
              <a:solidFill>
                <a:schemeClr val="tx1"/>
              </a:solidFill>
            </a:endParaRPr>
          </a:p>
        </p:txBody>
      </p:sp>
      <p:sp>
        <p:nvSpPr>
          <p:cNvPr id="7" name="Textplatzhalter 2">
            <a:extLst>
              <a:ext uri="{FF2B5EF4-FFF2-40B4-BE49-F238E27FC236}">
                <a16:creationId xmlns:a16="http://schemas.microsoft.com/office/drawing/2014/main" id="{1B7C1195-7824-4D25-B1ED-FE1F644F3162}"/>
              </a:ext>
            </a:extLst>
          </p:cNvPr>
          <p:cNvSpPr txBox="1">
            <a:spLocks/>
          </p:cNvSpPr>
          <p:nvPr/>
        </p:nvSpPr>
        <p:spPr>
          <a:xfrm>
            <a:off x="781189" y="1160725"/>
            <a:ext cx="4999280" cy="5018088"/>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2200" kern="1200">
                <a:solidFill>
                  <a:schemeClr val="tx1"/>
                </a:solidFill>
                <a:latin typeface="Arial" panose="020B0604020202020204" pitchFamily="34" charset="0"/>
                <a:ea typeface="+mn-ea"/>
                <a:cs typeface="Arial" panose="020B0604020202020204" pitchFamily="34" charset="0"/>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2200" kern="1200">
                <a:solidFill>
                  <a:schemeClr val="tx1"/>
                </a:solidFill>
                <a:latin typeface="Arial" panose="020B0604020202020204" pitchFamily="34" charset="0"/>
                <a:ea typeface="+mn-ea"/>
                <a:cs typeface="Arial" panose="020B0604020202020204" pitchFamily="34" charset="0"/>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2200" kern="1200">
                <a:solidFill>
                  <a:schemeClr val="tx1"/>
                </a:solidFill>
                <a:latin typeface="Arial" panose="020B0604020202020204" pitchFamily="34" charset="0"/>
                <a:ea typeface="+mn-ea"/>
                <a:cs typeface="Arial" panose="020B0604020202020204" pitchFamily="34" charset="0"/>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2200" kern="1200">
                <a:solidFill>
                  <a:schemeClr val="tx1"/>
                </a:solidFill>
                <a:latin typeface="Arial" panose="020B0604020202020204" pitchFamily="34" charset="0"/>
                <a:ea typeface="+mn-ea"/>
                <a:cs typeface="Arial" panose="020B0604020202020204" pitchFamily="34" charset="0"/>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2200" kern="1200">
                <a:solidFill>
                  <a:schemeClr val="tx1"/>
                </a:solidFill>
                <a:latin typeface="Arial" panose="020B0604020202020204" pitchFamily="34" charset="0"/>
                <a:ea typeface="+mn-ea"/>
                <a:cs typeface="Arial" panose="020B0604020202020204" pitchFamily="34" charset="0"/>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r>
              <a:rPr lang="de-DE" dirty="0"/>
              <a:t>Die </a:t>
            </a:r>
            <a:r>
              <a:rPr lang="de-DE" b="1" dirty="0">
                <a:solidFill>
                  <a:schemeClr val="accent5"/>
                </a:solidFill>
              </a:rPr>
              <a:t>Europäische Kommission </a:t>
            </a:r>
            <a:r>
              <a:rPr lang="de-DE" dirty="0"/>
              <a:t>möchte, dass weniger Kunststoffe verwendet und entstehende Abfälle besser wiederverwertet werden. </a:t>
            </a:r>
          </a:p>
          <a:p>
            <a:pPr marL="0" indent="0">
              <a:buNone/>
            </a:pPr>
            <a:endParaRPr lang="de-DE" dirty="0"/>
          </a:p>
          <a:p>
            <a:pPr marL="0" indent="0">
              <a:buNone/>
            </a:pPr>
            <a:endParaRPr lang="de-DE" dirty="0"/>
          </a:p>
          <a:p>
            <a:r>
              <a:rPr lang="de-DE" dirty="0"/>
              <a:t>Sie macht dem </a:t>
            </a:r>
            <a:r>
              <a:rPr lang="de-DE" b="1" dirty="0">
                <a:solidFill>
                  <a:schemeClr val="accent5"/>
                </a:solidFill>
              </a:rPr>
              <a:t>Europäischen Parlament</a:t>
            </a:r>
            <a:r>
              <a:rPr lang="de-DE" dirty="0"/>
              <a:t> und dem </a:t>
            </a:r>
            <a:r>
              <a:rPr lang="de-DE" b="1" dirty="0">
                <a:solidFill>
                  <a:schemeClr val="accent5"/>
                </a:solidFill>
              </a:rPr>
              <a:t>Rat der EU </a:t>
            </a:r>
            <a:r>
              <a:rPr lang="de-DE" dirty="0"/>
              <a:t>darum einen Vorschlag für eine neue Richtlinie.  </a:t>
            </a:r>
          </a:p>
          <a:p>
            <a:endParaRPr lang="de-DE" dirty="0"/>
          </a:p>
        </p:txBody>
      </p:sp>
      <p:pic>
        <p:nvPicPr>
          <p:cNvPr id="6" name="Grafik 5">
            <a:extLst>
              <a:ext uri="{FF2B5EF4-FFF2-40B4-BE49-F238E27FC236}">
                <a16:creationId xmlns:a16="http://schemas.microsoft.com/office/drawing/2014/main" id="{4506AC09-3988-4D03-B94F-12C4BEB3575B}"/>
              </a:ext>
            </a:extLst>
          </p:cNvPr>
          <p:cNvPicPr>
            <a:picLocks noChangeAspect="1"/>
          </p:cNvPicPr>
          <p:nvPr/>
        </p:nvPicPr>
        <p:blipFill rotWithShape="1">
          <a:blip r:embed="rId3"/>
          <a:srcRect r="47160"/>
          <a:stretch/>
        </p:blipFill>
        <p:spPr>
          <a:xfrm>
            <a:off x="6682538" y="940336"/>
            <a:ext cx="2346237" cy="1210999"/>
          </a:xfrm>
          <a:prstGeom prst="rect">
            <a:avLst/>
          </a:prstGeom>
        </p:spPr>
      </p:pic>
      <p:pic>
        <p:nvPicPr>
          <p:cNvPr id="8" name="Grafik 7">
            <a:extLst>
              <a:ext uri="{FF2B5EF4-FFF2-40B4-BE49-F238E27FC236}">
                <a16:creationId xmlns:a16="http://schemas.microsoft.com/office/drawing/2014/main" id="{23AD5A77-41A8-4436-A6FA-BB38A87FDA7B}"/>
              </a:ext>
            </a:extLst>
          </p:cNvPr>
          <p:cNvPicPr>
            <a:picLocks noChangeAspect="1"/>
          </p:cNvPicPr>
          <p:nvPr/>
        </p:nvPicPr>
        <p:blipFill rotWithShape="1">
          <a:blip r:embed="rId4"/>
          <a:srcRect l="53796" t="16181" r="2099" b="39727"/>
          <a:stretch/>
        </p:blipFill>
        <p:spPr>
          <a:xfrm>
            <a:off x="5285957" y="3851332"/>
            <a:ext cx="2346238" cy="1210999"/>
          </a:xfrm>
          <a:prstGeom prst="rect">
            <a:avLst/>
          </a:prstGeom>
        </p:spPr>
      </p:pic>
      <p:pic>
        <p:nvPicPr>
          <p:cNvPr id="11" name="Grafik 10" descr="Dokument">
            <a:extLst>
              <a:ext uri="{FF2B5EF4-FFF2-40B4-BE49-F238E27FC236}">
                <a16:creationId xmlns:a16="http://schemas.microsoft.com/office/drawing/2014/main" id="{349C84D9-D41D-40B3-ABCD-5543FB201B4C}"/>
              </a:ext>
            </a:extLst>
          </p:cNvPr>
          <p:cNvPicPr>
            <a:picLocks noChangeAspect="1"/>
          </p:cNvPicPr>
          <p:nvPr/>
        </p:nvPicPr>
        <p:blipFill>
          <a:blip r:embed="rId5" cstate="hq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7459851" y="2544580"/>
            <a:ext cx="791609" cy="791609"/>
          </a:xfrm>
          <a:prstGeom prst="rect">
            <a:avLst/>
          </a:prstGeom>
        </p:spPr>
      </p:pic>
      <p:cxnSp>
        <p:nvCxnSpPr>
          <p:cNvPr id="15" name="Gerader Verbinder 14">
            <a:extLst>
              <a:ext uri="{FF2B5EF4-FFF2-40B4-BE49-F238E27FC236}">
                <a16:creationId xmlns:a16="http://schemas.microsoft.com/office/drawing/2014/main" id="{7552297C-FFA4-4607-BB7F-FB875C3A65E4}"/>
              </a:ext>
            </a:extLst>
          </p:cNvPr>
          <p:cNvCxnSpPr>
            <a:cxnSpLocks/>
            <a:stCxn id="6" idx="2"/>
          </p:cNvCxnSpPr>
          <p:nvPr/>
        </p:nvCxnSpPr>
        <p:spPr>
          <a:xfrm>
            <a:off x="7855657" y="2151335"/>
            <a:ext cx="0" cy="380949"/>
          </a:xfrm>
          <a:prstGeom prst="line">
            <a:avLst/>
          </a:prstGeom>
          <a:ln w="571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9" name="Gerade Verbindung mit Pfeil 18">
            <a:extLst>
              <a:ext uri="{FF2B5EF4-FFF2-40B4-BE49-F238E27FC236}">
                <a16:creationId xmlns:a16="http://schemas.microsoft.com/office/drawing/2014/main" id="{20C55B0E-735D-47C8-8FDA-8D366B6A7160}"/>
              </a:ext>
            </a:extLst>
          </p:cNvPr>
          <p:cNvCxnSpPr>
            <a:cxnSpLocks/>
          </p:cNvCxnSpPr>
          <p:nvPr/>
        </p:nvCxnSpPr>
        <p:spPr>
          <a:xfrm flipH="1">
            <a:off x="7082422" y="3309199"/>
            <a:ext cx="600417" cy="542133"/>
          </a:xfrm>
          <a:prstGeom prst="straightConnector1">
            <a:avLst/>
          </a:prstGeom>
          <a:ln w="57150">
            <a:solidFill>
              <a:schemeClr val="bg1">
                <a:lumMod val="6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1" name="Gerade Verbindung mit Pfeil 20">
            <a:extLst>
              <a:ext uri="{FF2B5EF4-FFF2-40B4-BE49-F238E27FC236}">
                <a16:creationId xmlns:a16="http://schemas.microsoft.com/office/drawing/2014/main" id="{7AC2FD03-5236-4C63-9DB6-6EC0F7A534FB}"/>
              </a:ext>
            </a:extLst>
          </p:cNvPr>
          <p:cNvCxnSpPr>
            <a:cxnSpLocks/>
          </p:cNvCxnSpPr>
          <p:nvPr/>
        </p:nvCxnSpPr>
        <p:spPr>
          <a:xfrm>
            <a:off x="7990724" y="3324311"/>
            <a:ext cx="521472" cy="471072"/>
          </a:xfrm>
          <a:prstGeom prst="straightConnector1">
            <a:avLst/>
          </a:prstGeom>
          <a:ln w="57150">
            <a:solidFill>
              <a:schemeClr val="bg1">
                <a:lumMod val="65000"/>
              </a:schemeClr>
            </a:solidFill>
            <a:tailEnd type="triangle"/>
          </a:ln>
        </p:spPr>
        <p:style>
          <a:lnRef idx="1">
            <a:schemeClr val="accent1"/>
          </a:lnRef>
          <a:fillRef idx="0">
            <a:schemeClr val="accent1"/>
          </a:fillRef>
          <a:effectRef idx="0">
            <a:schemeClr val="accent1"/>
          </a:effectRef>
          <a:fontRef idx="minor">
            <a:schemeClr val="tx1"/>
          </a:fontRef>
        </p:style>
      </p:cxnSp>
      <p:pic>
        <p:nvPicPr>
          <p:cNvPr id="27" name="Grafik 26">
            <a:extLst>
              <a:ext uri="{FF2B5EF4-FFF2-40B4-BE49-F238E27FC236}">
                <a16:creationId xmlns:a16="http://schemas.microsoft.com/office/drawing/2014/main" id="{5E3705B0-EB65-4453-88A0-A8DBCC9A9464}"/>
              </a:ext>
            </a:extLst>
          </p:cNvPr>
          <p:cNvPicPr>
            <a:picLocks noChangeAspect="1"/>
          </p:cNvPicPr>
          <p:nvPr/>
        </p:nvPicPr>
        <p:blipFill rotWithShape="1">
          <a:blip r:embed="rId7"/>
          <a:srcRect l="15684" r="8702" b="15283"/>
          <a:stretch/>
        </p:blipFill>
        <p:spPr>
          <a:xfrm>
            <a:off x="8534261" y="3668403"/>
            <a:ext cx="1479169" cy="1393928"/>
          </a:xfrm>
          <a:prstGeom prst="rect">
            <a:avLst/>
          </a:prstGeom>
        </p:spPr>
      </p:pic>
    </p:spTree>
    <p:extLst>
      <p:ext uri="{BB962C8B-B14F-4D97-AF65-F5344CB8AC3E}">
        <p14:creationId xmlns:p14="http://schemas.microsoft.com/office/powerpoint/2010/main" val="28854487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9"/>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1"/>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7">
                                            <p:txEl>
                                              <p:pRg st="3" end="3"/>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Sehne 11">
            <a:extLst>
              <a:ext uri="{FF2B5EF4-FFF2-40B4-BE49-F238E27FC236}">
                <a16:creationId xmlns:a16="http://schemas.microsoft.com/office/drawing/2014/main" id="{7417AC12-A332-4B45-9A2E-0E775EF1FBA3}"/>
              </a:ext>
            </a:extLst>
          </p:cNvPr>
          <p:cNvSpPr/>
          <p:nvPr/>
        </p:nvSpPr>
        <p:spPr>
          <a:xfrm rot="6708061">
            <a:off x="4174034" y="3498864"/>
            <a:ext cx="4298309" cy="4147457"/>
          </a:xfrm>
          <a:prstGeom prst="chord">
            <a:avLst>
              <a:gd name="adj1" fmla="val 2700000"/>
              <a:gd name="adj2" fmla="val 16390359"/>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extplatzhalter 1">
            <a:extLst>
              <a:ext uri="{FF2B5EF4-FFF2-40B4-BE49-F238E27FC236}">
                <a16:creationId xmlns:a16="http://schemas.microsoft.com/office/drawing/2014/main" id="{6B723377-45D4-4CDA-BC8B-891E9361C5E3}"/>
              </a:ext>
            </a:extLst>
          </p:cNvPr>
          <p:cNvSpPr>
            <a:spLocks noGrp="1"/>
          </p:cNvSpPr>
          <p:nvPr>
            <p:ph type="body" sz="quarter" idx="10"/>
          </p:nvPr>
        </p:nvSpPr>
        <p:spPr/>
        <p:txBody>
          <a:bodyPr/>
          <a:lstStyle/>
          <a:p>
            <a:r>
              <a:rPr lang="de-DE" b="1" dirty="0">
                <a:solidFill>
                  <a:schemeClr val="tx1"/>
                </a:solidFill>
              </a:rPr>
              <a:t>Szenario</a:t>
            </a:r>
            <a:endParaRPr lang="en-GB" b="1" dirty="0">
              <a:solidFill>
                <a:schemeClr val="tx1"/>
              </a:solidFill>
            </a:endParaRPr>
          </a:p>
        </p:txBody>
      </p:sp>
      <p:pic>
        <p:nvPicPr>
          <p:cNvPr id="6" name="Grafik 5">
            <a:extLst>
              <a:ext uri="{FF2B5EF4-FFF2-40B4-BE49-F238E27FC236}">
                <a16:creationId xmlns:a16="http://schemas.microsoft.com/office/drawing/2014/main" id="{4506AC09-3988-4D03-B94F-12C4BEB3575B}"/>
              </a:ext>
            </a:extLst>
          </p:cNvPr>
          <p:cNvPicPr>
            <a:picLocks noChangeAspect="1"/>
          </p:cNvPicPr>
          <p:nvPr/>
        </p:nvPicPr>
        <p:blipFill rotWithShape="1">
          <a:blip r:embed="rId3"/>
          <a:srcRect r="47160"/>
          <a:stretch/>
        </p:blipFill>
        <p:spPr>
          <a:xfrm>
            <a:off x="6682538" y="940336"/>
            <a:ext cx="2346237" cy="1210999"/>
          </a:xfrm>
          <a:prstGeom prst="rect">
            <a:avLst/>
          </a:prstGeom>
        </p:spPr>
      </p:pic>
      <p:pic>
        <p:nvPicPr>
          <p:cNvPr id="8" name="Grafik 7">
            <a:extLst>
              <a:ext uri="{FF2B5EF4-FFF2-40B4-BE49-F238E27FC236}">
                <a16:creationId xmlns:a16="http://schemas.microsoft.com/office/drawing/2014/main" id="{23AD5A77-41A8-4436-A6FA-BB38A87FDA7B}"/>
              </a:ext>
            </a:extLst>
          </p:cNvPr>
          <p:cNvPicPr>
            <a:picLocks noChangeAspect="1"/>
          </p:cNvPicPr>
          <p:nvPr/>
        </p:nvPicPr>
        <p:blipFill rotWithShape="1">
          <a:blip r:embed="rId4"/>
          <a:srcRect l="53796" t="16181" r="2099" b="39727"/>
          <a:stretch/>
        </p:blipFill>
        <p:spPr>
          <a:xfrm>
            <a:off x="5139559" y="3851332"/>
            <a:ext cx="2492636" cy="1210999"/>
          </a:xfrm>
          <a:prstGeom prst="rect">
            <a:avLst/>
          </a:prstGeom>
        </p:spPr>
      </p:pic>
      <p:pic>
        <p:nvPicPr>
          <p:cNvPr id="11" name="Grafik 10" descr="Dokument">
            <a:extLst>
              <a:ext uri="{FF2B5EF4-FFF2-40B4-BE49-F238E27FC236}">
                <a16:creationId xmlns:a16="http://schemas.microsoft.com/office/drawing/2014/main" id="{349C84D9-D41D-40B3-ABCD-5543FB201B4C}"/>
              </a:ext>
            </a:extLst>
          </p:cNvPr>
          <p:cNvPicPr>
            <a:picLocks noChangeAspect="1"/>
          </p:cNvPicPr>
          <p:nvPr/>
        </p:nvPicPr>
        <p:blipFill>
          <a:blip r:embed="rId5" cstate="hq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7459851" y="2544580"/>
            <a:ext cx="791609" cy="791609"/>
          </a:xfrm>
          <a:prstGeom prst="rect">
            <a:avLst/>
          </a:prstGeom>
        </p:spPr>
      </p:pic>
      <p:cxnSp>
        <p:nvCxnSpPr>
          <p:cNvPr id="15" name="Gerader Verbinder 14">
            <a:extLst>
              <a:ext uri="{FF2B5EF4-FFF2-40B4-BE49-F238E27FC236}">
                <a16:creationId xmlns:a16="http://schemas.microsoft.com/office/drawing/2014/main" id="{7552297C-FFA4-4607-BB7F-FB875C3A65E4}"/>
              </a:ext>
            </a:extLst>
          </p:cNvPr>
          <p:cNvCxnSpPr>
            <a:cxnSpLocks/>
            <a:stCxn id="6" idx="2"/>
          </p:cNvCxnSpPr>
          <p:nvPr/>
        </p:nvCxnSpPr>
        <p:spPr>
          <a:xfrm>
            <a:off x="7855657" y="2151335"/>
            <a:ext cx="0" cy="380949"/>
          </a:xfrm>
          <a:prstGeom prst="line">
            <a:avLst/>
          </a:prstGeom>
          <a:ln w="571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9" name="Gerade Verbindung mit Pfeil 18">
            <a:extLst>
              <a:ext uri="{FF2B5EF4-FFF2-40B4-BE49-F238E27FC236}">
                <a16:creationId xmlns:a16="http://schemas.microsoft.com/office/drawing/2014/main" id="{20C55B0E-735D-47C8-8FDA-8D366B6A7160}"/>
              </a:ext>
            </a:extLst>
          </p:cNvPr>
          <p:cNvCxnSpPr>
            <a:cxnSpLocks/>
          </p:cNvCxnSpPr>
          <p:nvPr/>
        </p:nvCxnSpPr>
        <p:spPr>
          <a:xfrm flipH="1">
            <a:off x="7082422" y="3309199"/>
            <a:ext cx="600417" cy="542133"/>
          </a:xfrm>
          <a:prstGeom prst="straightConnector1">
            <a:avLst/>
          </a:prstGeom>
          <a:ln w="57150">
            <a:solidFill>
              <a:schemeClr val="bg1">
                <a:lumMod val="6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1" name="Gerade Verbindung mit Pfeil 20">
            <a:extLst>
              <a:ext uri="{FF2B5EF4-FFF2-40B4-BE49-F238E27FC236}">
                <a16:creationId xmlns:a16="http://schemas.microsoft.com/office/drawing/2014/main" id="{7AC2FD03-5236-4C63-9DB6-6EC0F7A534FB}"/>
              </a:ext>
            </a:extLst>
          </p:cNvPr>
          <p:cNvCxnSpPr>
            <a:cxnSpLocks/>
          </p:cNvCxnSpPr>
          <p:nvPr/>
        </p:nvCxnSpPr>
        <p:spPr>
          <a:xfrm>
            <a:off x="7990724" y="3324311"/>
            <a:ext cx="521472" cy="471072"/>
          </a:xfrm>
          <a:prstGeom prst="straightConnector1">
            <a:avLst/>
          </a:prstGeom>
          <a:ln w="57150">
            <a:solidFill>
              <a:schemeClr val="bg1">
                <a:lumMod val="65000"/>
              </a:schemeClr>
            </a:solidFill>
            <a:tailEnd type="triangle"/>
          </a:ln>
        </p:spPr>
        <p:style>
          <a:lnRef idx="1">
            <a:schemeClr val="accent1"/>
          </a:lnRef>
          <a:fillRef idx="0">
            <a:schemeClr val="accent1"/>
          </a:fillRef>
          <a:effectRef idx="0">
            <a:schemeClr val="accent1"/>
          </a:effectRef>
          <a:fontRef idx="minor">
            <a:schemeClr val="tx1"/>
          </a:fontRef>
        </p:style>
      </p:cxnSp>
      <p:pic>
        <p:nvPicPr>
          <p:cNvPr id="24" name="Grafik 23" descr="Häkchen">
            <a:extLst>
              <a:ext uri="{FF2B5EF4-FFF2-40B4-BE49-F238E27FC236}">
                <a16:creationId xmlns:a16="http://schemas.microsoft.com/office/drawing/2014/main" id="{B274FE94-D315-49B8-AF37-BF6A1D0BA73D}"/>
              </a:ext>
            </a:extLst>
          </p:cNvPr>
          <p:cNvPicPr>
            <a:picLocks noChangeAspect="1"/>
          </p:cNvPicPr>
          <p:nvPr/>
        </p:nvPicPr>
        <p:blipFill>
          <a:blip r:embed="rId7" cstate="hqprint">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4997381" y="5402978"/>
            <a:ext cx="914400" cy="914400"/>
          </a:xfrm>
          <a:prstGeom prst="rect">
            <a:avLst/>
          </a:prstGeom>
        </p:spPr>
      </p:pic>
      <p:pic>
        <p:nvPicPr>
          <p:cNvPr id="4" name="Grafik 3" descr="Radierer">
            <a:extLst>
              <a:ext uri="{FF2B5EF4-FFF2-40B4-BE49-F238E27FC236}">
                <a16:creationId xmlns:a16="http://schemas.microsoft.com/office/drawing/2014/main" id="{DA9A7534-5D40-49FB-9837-927DA95B32DC}"/>
              </a:ext>
            </a:extLst>
          </p:cNvPr>
          <p:cNvPicPr>
            <a:picLocks noChangeAspect="1"/>
          </p:cNvPicPr>
          <p:nvPr/>
        </p:nvPicPr>
        <p:blipFill>
          <a:blip r:embed="rId9" cstate="hqprint">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6052505" y="5402978"/>
            <a:ext cx="914400" cy="914400"/>
          </a:xfrm>
          <a:prstGeom prst="rect">
            <a:avLst/>
          </a:prstGeom>
        </p:spPr>
      </p:pic>
      <p:pic>
        <p:nvPicPr>
          <p:cNvPr id="10" name="Grafik 9" descr="Stift">
            <a:extLst>
              <a:ext uri="{FF2B5EF4-FFF2-40B4-BE49-F238E27FC236}">
                <a16:creationId xmlns:a16="http://schemas.microsoft.com/office/drawing/2014/main" id="{F8D4D769-CE25-4F36-9BE1-99A9C19120E3}"/>
              </a:ext>
            </a:extLst>
          </p:cNvPr>
          <p:cNvPicPr>
            <a:picLocks noChangeAspect="1"/>
          </p:cNvPicPr>
          <p:nvPr/>
        </p:nvPicPr>
        <p:blipFill>
          <a:blip r:embed="rId11" cstate="hqprint">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rot="6131525">
            <a:off x="6634774" y="5260767"/>
            <a:ext cx="911455" cy="911455"/>
          </a:xfrm>
          <a:prstGeom prst="rect">
            <a:avLst/>
          </a:prstGeom>
        </p:spPr>
      </p:pic>
      <p:sp>
        <p:nvSpPr>
          <p:cNvPr id="13" name="Textfeld 12">
            <a:extLst>
              <a:ext uri="{FF2B5EF4-FFF2-40B4-BE49-F238E27FC236}">
                <a16:creationId xmlns:a16="http://schemas.microsoft.com/office/drawing/2014/main" id="{2EB33854-5838-43C8-9515-8EA605BEB169}"/>
              </a:ext>
            </a:extLst>
          </p:cNvPr>
          <p:cNvSpPr txBox="1"/>
          <p:nvPr/>
        </p:nvSpPr>
        <p:spPr>
          <a:xfrm>
            <a:off x="3512253" y="5141706"/>
            <a:ext cx="2492635" cy="430887"/>
          </a:xfrm>
          <a:prstGeom prst="rect">
            <a:avLst/>
          </a:prstGeom>
          <a:solidFill>
            <a:schemeClr val="accent2"/>
          </a:solidFill>
        </p:spPr>
        <p:txBody>
          <a:bodyPr wrap="square" rtlCol="0">
            <a:spAutoFit/>
          </a:bodyPr>
          <a:lstStyle/>
          <a:p>
            <a:r>
              <a:rPr lang="de-DE" sz="2200" b="1" dirty="0">
                <a:latin typeface="Arial" panose="020B0604020202020204" pitchFamily="34" charset="0"/>
                <a:cs typeface="Arial" panose="020B0604020202020204" pitchFamily="34" charset="0"/>
              </a:rPr>
              <a:t>Planspiel</a:t>
            </a:r>
            <a:endParaRPr lang="en-GB" sz="2200" b="1" dirty="0">
              <a:latin typeface="Arial" panose="020B0604020202020204" pitchFamily="34" charset="0"/>
              <a:cs typeface="Arial" panose="020B0604020202020204" pitchFamily="34" charset="0"/>
            </a:endParaRPr>
          </a:p>
        </p:txBody>
      </p:sp>
      <p:pic>
        <p:nvPicPr>
          <p:cNvPr id="20" name="Grafik 19">
            <a:extLst>
              <a:ext uri="{FF2B5EF4-FFF2-40B4-BE49-F238E27FC236}">
                <a16:creationId xmlns:a16="http://schemas.microsoft.com/office/drawing/2014/main" id="{D0C5131D-A764-4E69-9B1A-9541F18698E3}"/>
              </a:ext>
            </a:extLst>
          </p:cNvPr>
          <p:cNvPicPr>
            <a:picLocks noChangeAspect="1"/>
          </p:cNvPicPr>
          <p:nvPr/>
        </p:nvPicPr>
        <p:blipFill rotWithShape="1">
          <a:blip r:embed="rId13"/>
          <a:srcRect l="15684" r="8702" b="10459"/>
          <a:stretch/>
        </p:blipFill>
        <p:spPr>
          <a:xfrm>
            <a:off x="8534261" y="3668403"/>
            <a:ext cx="1479169" cy="1473303"/>
          </a:xfrm>
          <a:prstGeom prst="rect">
            <a:avLst/>
          </a:prstGeom>
        </p:spPr>
      </p:pic>
      <p:sp>
        <p:nvSpPr>
          <p:cNvPr id="22" name="Textplatzhalter 2">
            <a:extLst>
              <a:ext uri="{FF2B5EF4-FFF2-40B4-BE49-F238E27FC236}">
                <a16:creationId xmlns:a16="http://schemas.microsoft.com/office/drawing/2014/main" id="{ED43C90F-69BF-4FF8-9B68-D83A3578A169}"/>
              </a:ext>
            </a:extLst>
          </p:cNvPr>
          <p:cNvSpPr txBox="1">
            <a:spLocks/>
          </p:cNvSpPr>
          <p:nvPr/>
        </p:nvSpPr>
        <p:spPr>
          <a:xfrm>
            <a:off x="781189" y="1160725"/>
            <a:ext cx="5087624" cy="5018088"/>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2200" kern="1200">
                <a:solidFill>
                  <a:schemeClr val="tx1"/>
                </a:solidFill>
                <a:latin typeface="Arial" panose="020B0604020202020204" pitchFamily="34" charset="0"/>
                <a:ea typeface="+mn-ea"/>
                <a:cs typeface="Arial" panose="020B0604020202020204" pitchFamily="34" charset="0"/>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2200" kern="1200">
                <a:solidFill>
                  <a:schemeClr val="tx1"/>
                </a:solidFill>
                <a:latin typeface="Arial" panose="020B0604020202020204" pitchFamily="34" charset="0"/>
                <a:ea typeface="+mn-ea"/>
                <a:cs typeface="Arial" panose="020B0604020202020204" pitchFamily="34" charset="0"/>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2200" kern="1200">
                <a:solidFill>
                  <a:schemeClr val="tx1"/>
                </a:solidFill>
                <a:latin typeface="Arial" panose="020B0604020202020204" pitchFamily="34" charset="0"/>
                <a:ea typeface="+mn-ea"/>
                <a:cs typeface="Arial" panose="020B0604020202020204" pitchFamily="34" charset="0"/>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2200" kern="1200">
                <a:solidFill>
                  <a:schemeClr val="tx1"/>
                </a:solidFill>
                <a:latin typeface="Arial" panose="020B0604020202020204" pitchFamily="34" charset="0"/>
                <a:ea typeface="+mn-ea"/>
                <a:cs typeface="Arial" panose="020B0604020202020204" pitchFamily="34" charset="0"/>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2200" kern="1200">
                <a:solidFill>
                  <a:schemeClr val="tx1"/>
                </a:solidFill>
                <a:latin typeface="Arial" panose="020B0604020202020204" pitchFamily="34" charset="0"/>
                <a:ea typeface="+mn-ea"/>
                <a:cs typeface="Arial" panose="020B0604020202020204" pitchFamily="34" charset="0"/>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r>
              <a:rPr lang="de-DE" dirty="0"/>
              <a:t>Das </a:t>
            </a:r>
            <a:r>
              <a:rPr lang="de-DE" b="1" dirty="0">
                <a:solidFill>
                  <a:schemeClr val="accent5"/>
                </a:solidFill>
              </a:rPr>
              <a:t>Europäische Parlament </a:t>
            </a:r>
            <a:r>
              <a:rPr lang="de-DE" dirty="0"/>
              <a:t>berät über den Vorschlag der Kommission und stimmt dann darüber ab. </a:t>
            </a:r>
          </a:p>
          <a:p>
            <a:pPr marL="0" indent="0">
              <a:buNone/>
            </a:pPr>
            <a:endParaRPr lang="de-DE" dirty="0"/>
          </a:p>
          <a:p>
            <a:pPr marL="0" indent="0">
              <a:buNone/>
            </a:pPr>
            <a:endParaRPr lang="de-DE" dirty="0"/>
          </a:p>
          <a:p>
            <a:pPr marL="0" indent="0">
              <a:buNone/>
            </a:pPr>
            <a:endParaRPr lang="de-DE" dirty="0"/>
          </a:p>
          <a:p>
            <a:endParaRPr lang="de-DE" dirty="0"/>
          </a:p>
          <a:p>
            <a:endParaRPr lang="de-DE" dirty="0"/>
          </a:p>
        </p:txBody>
      </p:sp>
    </p:spTree>
    <p:extLst>
      <p:ext uri="{BB962C8B-B14F-4D97-AF65-F5344CB8AC3E}">
        <p14:creationId xmlns:p14="http://schemas.microsoft.com/office/powerpoint/2010/main" val="244091769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Grafik 14" descr="Ein Bild, das Text, Screenshot, Diagramm, Kreis enthält.&#10;&#10;Automatisch generierte Beschreibung">
            <a:extLst>
              <a:ext uri="{FF2B5EF4-FFF2-40B4-BE49-F238E27FC236}">
                <a16:creationId xmlns:a16="http://schemas.microsoft.com/office/drawing/2014/main" id="{263510F9-378D-D9F8-B11E-ECC4889775D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67000" y="287869"/>
            <a:ext cx="6858000" cy="6858000"/>
          </a:xfrm>
          <a:prstGeom prst="rect">
            <a:avLst/>
          </a:prstGeom>
        </p:spPr>
      </p:pic>
      <p:sp>
        <p:nvSpPr>
          <p:cNvPr id="2" name="Textplatzhalter 1">
            <a:extLst>
              <a:ext uri="{FF2B5EF4-FFF2-40B4-BE49-F238E27FC236}">
                <a16:creationId xmlns:a16="http://schemas.microsoft.com/office/drawing/2014/main" id="{6B723377-45D4-4CDA-BC8B-891E9361C5E3}"/>
              </a:ext>
            </a:extLst>
          </p:cNvPr>
          <p:cNvSpPr>
            <a:spLocks noGrp="1"/>
          </p:cNvSpPr>
          <p:nvPr>
            <p:ph type="body" sz="quarter" idx="10"/>
          </p:nvPr>
        </p:nvSpPr>
        <p:spPr>
          <a:xfrm>
            <a:off x="616132" y="2773363"/>
            <a:ext cx="2791354" cy="655637"/>
          </a:xfrm>
        </p:spPr>
        <p:txBody>
          <a:bodyPr/>
          <a:lstStyle/>
          <a:p>
            <a:r>
              <a:rPr lang="de-DE" sz="2400" b="1" dirty="0">
                <a:solidFill>
                  <a:schemeClr val="tx1"/>
                </a:solidFill>
              </a:rPr>
              <a:t>Das </a:t>
            </a:r>
            <a:br>
              <a:rPr lang="de-DE" sz="2400" b="1" dirty="0">
                <a:solidFill>
                  <a:schemeClr val="tx1"/>
                </a:solidFill>
              </a:rPr>
            </a:br>
            <a:r>
              <a:rPr lang="de-DE" sz="2400" b="1" dirty="0">
                <a:solidFill>
                  <a:schemeClr val="tx1"/>
                </a:solidFill>
              </a:rPr>
              <a:t>Europäische Parlament</a:t>
            </a:r>
            <a:endParaRPr lang="en-GB" sz="2400" b="1" dirty="0">
              <a:solidFill>
                <a:schemeClr val="tx1"/>
              </a:solidFill>
            </a:endParaRPr>
          </a:p>
        </p:txBody>
      </p:sp>
      <p:sp>
        <p:nvSpPr>
          <p:cNvPr id="3" name="Textplatzhalter 2">
            <a:extLst>
              <a:ext uri="{FF2B5EF4-FFF2-40B4-BE49-F238E27FC236}">
                <a16:creationId xmlns:a16="http://schemas.microsoft.com/office/drawing/2014/main" id="{DA66DA62-6B0E-426B-A2DD-B89AA182D0E3}"/>
              </a:ext>
            </a:extLst>
          </p:cNvPr>
          <p:cNvSpPr>
            <a:spLocks noGrp="1"/>
          </p:cNvSpPr>
          <p:nvPr>
            <p:ph type="body" sz="quarter" idx="11"/>
          </p:nvPr>
        </p:nvSpPr>
        <p:spPr>
          <a:xfrm>
            <a:off x="1930399" y="1839912"/>
            <a:ext cx="8626829" cy="5018088"/>
          </a:xfrm>
        </p:spPr>
        <p:txBody>
          <a:bodyPr>
            <a:normAutofit/>
          </a:bodyPr>
          <a:lstStyle/>
          <a:p>
            <a:pPr marL="0" indent="0">
              <a:buNone/>
            </a:pPr>
            <a:endParaRPr lang="de-DE" dirty="0"/>
          </a:p>
          <a:p>
            <a:pPr marL="0" indent="0">
              <a:buNone/>
            </a:pPr>
            <a:endParaRPr lang="en-GB" dirty="0"/>
          </a:p>
        </p:txBody>
      </p:sp>
      <p:pic>
        <p:nvPicPr>
          <p:cNvPr id="17" name="Grafik 16" descr="Ein Bild, das Kreis, Grafiken, Logo, Screenshot enthält.&#10;&#10;Automatisch generierte Beschreibung">
            <a:extLst>
              <a:ext uri="{FF2B5EF4-FFF2-40B4-BE49-F238E27FC236}">
                <a16:creationId xmlns:a16="http://schemas.microsoft.com/office/drawing/2014/main" id="{7B2FB316-E53D-3EE7-4F76-DB563D3EC02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723782" y="3934751"/>
            <a:ext cx="790409" cy="828410"/>
          </a:xfrm>
          <a:prstGeom prst="rect">
            <a:avLst/>
          </a:prstGeom>
        </p:spPr>
      </p:pic>
      <p:sp>
        <p:nvSpPr>
          <p:cNvPr id="20" name="Geschweifte Klammer rechts 19">
            <a:extLst>
              <a:ext uri="{FF2B5EF4-FFF2-40B4-BE49-F238E27FC236}">
                <a16:creationId xmlns:a16="http://schemas.microsoft.com/office/drawing/2014/main" id="{38B82333-B69E-1840-0341-639009DF35EC}"/>
              </a:ext>
            </a:extLst>
          </p:cNvPr>
          <p:cNvSpPr/>
          <p:nvPr/>
        </p:nvSpPr>
        <p:spPr>
          <a:xfrm>
            <a:off x="9289790" y="3860801"/>
            <a:ext cx="235210" cy="1040738"/>
          </a:xfrm>
          <a:prstGeom prst="rightBrace">
            <a:avLst/>
          </a:prstGeom>
          <a:ln w="34925">
            <a:solidFill>
              <a:srgbClr val="2B9B96"/>
            </a:solidFill>
          </a:ln>
        </p:spPr>
        <p:style>
          <a:lnRef idx="1">
            <a:schemeClr val="dk1"/>
          </a:lnRef>
          <a:fillRef idx="0">
            <a:schemeClr val="dk1"/>
          </a:fillRef>
          <a:effectRef idx="0">
            <a:schemeClr val="dk1"/>
          </a:effectRef>
          <a:fontRef idx="minor">
            <a:schemeClr val="tx1"/>
          </a:fontRef>
        </p:style>
        <p:txBody>
          <a:bodyPr rtlCol="0" anchor="ctr"/>
          <a:lstStyle/>
          <a:p>
            <a:pPr algn="ctr"/>
            <a:endParaRPr lang="de-DE"/>
          </a:p>
        </p:txBody>
      </p:sp>
      <p:pic>
        <p:nvPicPr>
          <p:cNvPr id="22" name="Grafik 21" descr="Ein Bild, das Schrift, Logo, Symbol, Grafiken enthält.&#10;&#10;Automatisch generierte Beschreibung">
            <a:extLst>
              <a:ext uri="{FF2B5EF4-FFF2-40B4-BE49-F238E27FC236}">
                <a16:creationId xmlns:a16="http://schemas.microsoft.com/office/drawing/2014/main" id="{CF5D4382-1561-2738-C5DD-D4B4420ECC1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971485" y="287868"/>
            <a:ext cx="1766105" cy="728131"/>
          </a:xfrm>
          <a:prstGeom prst="rect">
            <a:avLst/>
          </a:prstGeom>
        </p:spPr>
      </p:pic>
    </p:spTree>
    <p:extLst>
      <p:ext uri="{BB962C8B-B14F-4D97-AF65-F5344CB8AC3E}">
        <p14:creationId xmlns:p14="http://schemas.microsoft.com/office/powerpoint/2010/main" val="148531270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72E0F2D-BF18-1FB5-5CF3-30772ABF1386}"/>
            </a:ext>
          </a:extLst>
        </p:cNvPr>
        <p:cNvGrpSpPr/>
        <p:nvPr/>
      </p:nvGrpSpPr>
      <p:grpSpPr>
        <a:xfrm>
          <a:off x="0" y="0"/>
          <a:ext cx="0" cy="0"/>
          <a:chOff x="0" y="0"/>
          <a:chExt cx="0" cy="0"/>
        </a:xfrm>
      </p:grpSpPr>
      <p:sp>
        <p:nvSpPr>
          <p:cNvPr id="3" name="Textplatzhalter 2">
            <a:extLst>
              <a:ext uri="{FF2B5EF4-FFF2-40B4-BE49-F238E27FC236}">
                <a16:creationId xmlns:a16="http://schemas.microsoft.com/office/drawing/2014/main" id="{34BC4838-CAD1-B002-FA73-9C5F0842A821}"/>
              </a:ext>
            </a:extLst>
          </p:cNvPr>
          <p:cNvSpPr>
            <a:spLocks noGrp="1"/>
          </p:cNvSpPr>
          <p:nvPr>
            <p:ph type="body" sz="quarter" idx="11"/>
          </p:nvPr>
        </p:nvSpPr>
        <p:spPr>
          <a:xfrm>
            <a:off x="740436" y="1602582"/>
            <a:ext cx="9941097" cy="5018088"/>
          </a:xfrm>
        </p:spPr>
        <p:txBody>
          <a:bodyPr>
            <a:normAutofit/>
          </a:bodyPr>
          <a:lstStyle/>
          <a:p>
            <a:pPr marL="0" indent="0">
              <a:buNone/>
            </a:pPr>
            <a:endParaRPr lang="de-DE" sz="1600" dirty="0"/>
          </a:p>
          <a:p>
            <a:pPr marL="0" indent="0">
              <a:buNone/>
            </a:pPr>
            <a:endParaRPr lang="en-GB" sz="1600" dirty="0"/>
          </a:p>
        </p:txBody>
      </p:sp>
      <p:pic>
        <p:nvPicPr>
          <p:cNvPr id="1026" name="Picture 2" descr="Infografik über die Anzahl der Sitze pro Land in der Legislaturperiode 2024–2029 des Europäischen Parlaments.">
            <a:extLst>
              <a:ext uri="{FF2B5EF4-FFF2-40B4-BE49-F238E27FC236}">
                <a16:creationId xmlns:a16="http://schemas.microsoft.com/office/drawing/2014/main" id="{2A938871-3EC9-3FE9-935F-276F373333D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62529" y="22841"/>
            <a:ext cx="6595533" cy="6595533"/>
          </a:xfrm>
          <a:prstGeom prst="rect">
            <a:avLst/>
          </a:prstGeom>
          <a:noFill/>
          <a:extLst>
            <a:ext uri="{909E8E84-426E-40DD-AFC4-6F175D3DCCD1}">
              <a14:hiddenFill xmlns:a14="http://schemas.microsoft.com/office/drawing/2010/main">
                <a:solidFill>
                  <a:srgbClr val="FFFFFF"/>
                </a:solidFill>
              </a14:hiddenFill>
            </a:ext>
          </a:extLst>
        </p:spPr>
      </p:pic>
      <p:sp>
        <p:nvSpPr>
          <p:cNvPr id="37" name="Textfeld 36">
            <a:extLst>
              <a:ext uri="{FF2B5EF4-FFF2-40B4-BE49-F238E27FC236}">
                <a16:creationId xmlns:a16="http://schemas.microsoft.com/office/drawing/2014/main" id="{BE7ADFFB-D6D7-9254-822E-EB74931389FC}"/>
              </a:ext>
            </a:extLst>
          </p:cNvPr>
          <p:cNvSpPr txBox="1"/>
          <p:nvPr/>
        </p:nvSpPr>
        <p:spPr>
          <a:xfrm>
            <a:off x="7213600" y="6204024"/>
            <a:ext cx="3268133" cy="276999"/>
          </a:xfrm>
          <a:prstGeom prst="rect">
            <a:avLst/>
          </a:prstGeom>
          <a:noFill/>
        </p:spPr>
        <p:txBody>
          <a:bodyPr wrap="square" rtlCol="0">
            <a:spAutoFit/>
          </a:bodyPr>
          <a:lstStyle/>
          <a:p>
            <a:r>
              <a:rPr lang="de-DE" sz="1200" b="0" i="0" u="none" strike="noStrike" dirty="0">
                <a:effectLst/>
                <a:latin typeface="Arial" panose="020B0604020202020204" pitchFamily="34" charset="0"/>
              </a:rPr>
              <a:t>©</a:t>
            </a:r>
            <a:r>
              <a:rPr lang="de-DE" sz="1200" b="0" i="0" u="none" strike="noStrike" dirty="0">
                <a:effectLst/>
                <a:latin typeface="Calibri" panose="020F0502020204030204" pitchFamily="34" charset="0"/>
                <a:cs typeface="Calibri" panose="020F0502020204030204" pitchFamily="34" charset="0"/>
              </a:rPr>
              <a:t> </a:t>
            </a:r>
            <a:r>
              <a:rPr lang="de-DE" sz="1200" dirty="0">
                <a:latin typeface="Calibri" panose="020F0502020204030204" pitchFamily="34" charset="0"/>
                <a:cs typeface="Calibri" panose="020F0502020204030204" pitchFamily="34" charset="0"/>
              </a:rPr>
              <a:t>Europäisches Parlament</a:t>
            </a:r>
          </a:p>
        </p:txBody>
      </p:sp>
    </p:spTree>
    <p:extLst>
      <p:ext uri="{BB962C8B-B14F-4D97-AF65-F5344CB8AC3E}">
        <p14:creationId xmlns:p14="http://schemas.microsoft.com/office/powerpoint/2010/main" val="217662459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BF6D3F5-017F-6D14-F3D6-AA7330CC62E1}"/>
            </a:ext>
          </a:extLst>
        </p:cNvPr>
        <p:cNvGrpSpPr/>
        <p:nvPr/>
      </p:nvGrpSpPr>
      <p:grpSpPr>
        <a:xfrm>
          <a:off x="0" y="0"/>
          <a:ext cx="0" cy="0"/>
          <a:chOff x="0" y="0"/>
          <a:chExt cx="0" cy="0"/>
        </a:xfrm>
      </p:grpSpPr>
      <p:sp>
        <p:nvSpPr>
          <p:cNvPr id="10" name="Textfeld 9">
            <a:extLst>
              <a:ext uri="{FF2B5EF4-FFF2-40B4-BE49-F238E27FC236}">
                <a16:creationId xmlns:a16="http://schemas.microsoft.com/office/drawing/2014/main" id="{2D096319-7489-EFEA-6ECA-00478A134CD9}"/>
              </a:ext>
            </a:extLst>
          </p:cNvPr>
          <p:cNvSpPr txBox="1"/>
          <p:nvPr/>
        </p:nvSpPr>
        <p:spPr>
          <a:xfrm>
            <a:off x="668685" y="431834"/>
            <a:ext cx="8715012" cy="754694"/>
          </a:xfrm>
          <a:prstGeom prst="rect">
            <a:avLst/>
          </a:prstGeom>
          <a:noFill/>
        </p:spPr>
        <p:txBody>
          <a:bodyPr wrap="square" rtlCol="0">
            <a:spAutoFit/>
          </a:bodyPr>
          <a:lstStyle/>
          <a:p>
            <a:pPr>
              <a:lnSpc>
                <a:spcPct val="150000"/>
              </a:lnSpc>
            </a:pPr>
            <a:r>
              <a:rPr lang="de-DE" sz="3200" b="1" dirty="0">
                <a:solidFill>
                  <a:srgbClr val="FFC000"/>
                </a:solidFill>
                <a:latin typeface="Calibri" panose="020F0502020204030204" pitchFamily="34" charset="0"/>
                <a:ea typeface="Source Sans Pro Light" panose="020B0403030403020204" pitchFamily="34" charset="0"/>
                <a:cs typeface="Calibri" panose="020F0502020204030204" pitchFamily="34" charset="0"/>
              </a:rPr>
              <a:t>THEMA 1 – </a:t>
            </a:r>
            <a:r>
              <a:rPr lang="de-DE" sz="3200" b="1" dirty="0">
                <a:latin typeface="Calibri" panose="020F0502020204030204" pitchFamily="34" charset="0"/>
                <a:ea typeface="Source Sans Pro Light" panose="020B0403030403020204" pitchFamily="34" charset="0"/>
                <a:cs typeface="Calibri" panose="020F0502020204030204" pitchFamily="34" charset="0"/>
              </a:rPr>
              <a:t>EU-WEITES PFANDSYSTEM</a:t>
            </a:r>
          </a:p>
        </p:txBody>
      </p:sp>
      <p:sp>
        <p:nvSpPr>
          <p:cNvPr id="6" name="Textfeld 5">
            <a:extLst>
              <a:ext uri="{FF2B5EF4-FFF2-40B4-BE49-F238E27FC236}">
                <a16:creationId xmlns:a16="http://schemas.microsoft.com/office/drawing/2014/main" id="{DAF8E906-FCAD-979B-DD10-8F2801962463}"/>
              </a:ext>
            </a:extLst>
          </p:cNvPr>
          <p:cNvSpPr txBox="1"/>
          <p:nvPr/>
        </p:nvSpPr>
        <p:spPr>
          <a:xfrm>
            <a:off x="776477" y="1407953"/>
            <a:ext cx="7334590" cy="1155957"/>
          </a:xfrm>
          <a:prstGeom prst="rect">
            <a:avLst/>
          </a:prstGeom>
          <a:noFill/>
          <a:ln w="38100">
            <a:solidFill>
              <a:schemeClr val="tx2"/>
            </a:solidFill>
          </a:ln>
        </p:spPr>
        <p:txBody>
          <a:bodyPr wrap="square" rtlCol="0">
            <a:spAutoFit/>
          </a:bodyPr>
          <a:lstStyle/>
          <a:p>
            <a:r>
              <a:rPr lang="de-DE" sz="2400" b="1" dirty="0">
                <a:solidFill>
                  <a:schemeClr val="tx2">
                    <a:lumMod val="75000"/>
                  </a:schemeClr>
                </a:solidFill>
                <a:latin typeface="Calibri" panose="020F0502020204030204" pitchFamily="34" charset="0"/>
                <a:ea typeface="Source Sans Pro Light" panose="020B0403030403020204" pitchFamily="34" charset="0"/>
                <a:cs typeface="Calibri" panose="020F0502020204030204" pitchFamily="34" charset="0"/>
              </a:rPr>
              <a:t>Die EU-Kommission schlägt vor: </a:t>
            </a:r>
          </a:p>
          <a:p>
            <a:pPr marL="0" marR="0" indent="0" algn="l">
              <a:lnSpc>
                <a:spcPct val="94000"/>
              </a:lnSpc>
              <a:spcBef>
                <a:spcPts val="0"/>
              </a:spcBef>
              <a:spcAft>
                <a:spcPts val="0"/>
              </a:spcAft>
            </a:pPr>
            <a:r>
              <a:rPr lang="de-DE" sz="2400" dirty="0">
                <a:latin typeface="Calibri" panose="020F0502020204030204" pitchFamily="34" charset="0"/>
                <a:cs typeface="Calibri" panose="020F0502020204030204" pitchFamily="34" charset="0"/>
              </a:rPr>
              <a:t>Ab 2035 wird ein verpflichtendes EU-weites Pfandsystem für Getränkedosen und Plastikflaschen eingeführt. </a:t>
            </a:r>
          </a:p>
        </p:txBody>
      </p:sp>
      <p:sp>
        <p:nvSpPr>
          <p:cNvPr id="7" name="Textfeld 6">
            <a:extLst>
              <a:ext uri="{FF2B5EF4-FFF2-40B4-BE49-F238E27FC236}">
                <a16:creationId xmlns:a16="http://schemas.microsoft.com/office/drawing/2014/main" id="{45031CE3-4346-EF26-271D-BA4B809BBC85}"/>
              </a:ext>
            </a:extLst>
          </p:cNvPr>
          <p:cNvSpPr txBox="1"/>
          <p:nvPr/>
        </p:nvSpPr>
        <p:spPr>
          <a:xfrm>
            <a:off x="776477" y="2808559"/>
            <a:ext cx="11927846" cy="2818977"/>
          </a:xfrm>
          <a:prstGeom prst="rect">
            <a:avLst/>
          </a:prstGeom>
          <a:noFill/>
        </p:spPr>
        <p:txBody>
          <a:bodyPr wrap="square" rtlCol="0">
            <a:spAutoFit/>
          </a:bodyPr>
          <a:lstStyle/>
          <a:p>
            <a:pPr>
              <a:lnSpc>
                <a:spcPct val="107000"/>
              </a:lnSpc>
              <a:spcAft>
                <a:spcPts val="800"/>
              </a:spcAft>
            </a:pPr>
            <a:r>
              <a:rPr lang="de-DE" b="1" dirty="0">
                <a:solidFill>
                  <a:schemeClr val="tx2"/>
                </a:solidFill>
              </a:rPr>
              <a:t>Getränkedosen und Getränke in Plastikflaschen sollen in Zukunft in der EU überall zurück-</a:t>
            </a:r>
            <a:br>
              <a:rPr lang="de-DE" b="1" dirty="0">
                <a:solidFill>
                  <a:schemeClr val="tx2"/>
                </a:solidFill>
              </a:rPr>
            </a:br>
            <a:r>
              <a:rPr lang="de-DE" b="1" dirty="0">
                <a:solidFill>
                  <a:schemeClr val="tx2"/>
                </a:solidFill>
              </a:rPr>
              <a:t>gebracht werden können. Dafür wird ein einheitliches EU-weites Pfandsystem eingeführt.</a:t>
            </a:r>
          </a:p>
          <a:p>
            <a:endParaRPr lang="de-DE" sz="2200" b="1" dirty="0">
              <a:solidFill>
                <a:schemeClr val="tx2"/>
              </a:solidFill>
            </a:endParaRPr>
          </a:p>
          <a:p>
            <a:endParaRPr lang="de-DE" sz="2200" b="1" dirty="0">
              <a:solidFill>
                <a:schemeClr val="tx2"/>
              </a:solidFill>
            </a:endParaRPr>
          </a:p>
          <a:p>
            <a:endParaRPr lang="de-DE" sz="2200" b="1" dirty="0">
              <a:solidFill>
                <a:schemeClr val="tx2"/>
              </a:solidFill>
            </a:endParaRPr>
          </a:p>
          <a:p>
            <a:endParaRPr lang="de-DE" sz="2200" b="1" dirty="0">
              <a:solidFill>
                <a:schemeClr val="tx2"/>
              </a:solidFill>
            </a:endParaRPr>
          </a:p>
          <a:p>
            <a:r>
              <a:rPr lang="de-DE" sz="2200" b="1" dirty="0">
                <a:solidFill>
                  <a:schemeClr val="tx2"/>
                </a:solidFill>
              </a:rPr>
              <a:t>Die Optionen:</a:t>
            </a:r>
            <a:br>
              <a:rPr lang="de-DE" sz="2200" b="1" dirty="0">
                <a:solidFill>
                  <a:schemeClr val="tx2"/>
                </a:solidFill>
              </a:rPr>
            </a:br>
            <a:endParaRPr lang="de-DE" sz="2200" b="1" dirty="0">
              <a:solidFill>
                <a:schemeClr val="tx2"/>
              </a:solidFill>
            </a:endParaRPr>
          </a:p>
        </p:txBody>
      </p:sp>
      <p:sp>
        <p:nvSpPr>
          <p:cNvPr id="19" name="Abgerundetes Rechteck 18">
            <a:extLst>
              <a:ext uri="{FF2B5EF4-FFF2-40B4-BE49-F238E27FC236}">
                <a16:creationId xmlns:a16="http://schemas.microsoft.com/office/drawing/2014/main" id="{DF53E620-B2ED-1BAF-251A-2DF6A1F3C0B9}"/>
              </a:ext>
            </a:extLst>
          </p:cNvPr>
          <p:cNvSpPr/>
          <p:nvPr/>
        </p:nvSpPr>
        <p:spPr>
          <a:xfrm>
            <a:off x="4086930" y="4690243"/>
            <a:ext cx="5328003" cy="738000"/>
          </a:xfrm>
          <a:prstGeom prst="roundRect">
            <a:avLst/>
          </a:prstGeom>
          <a:solidFill>
            <a:schemeClr val="accent5">
              <a:lumMod val="20000"/>
              <a:lumOff val="80000"/>
            </a:schemeClr>
          </a:solidFill>
          <a:ln>
            <a:solidFill>
              <a:srgbClr val="F2F9F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000" i="1" dirty="0">
              <a:solidFill>
                <a:schemeClr val="tx1"/>
              </a:solidFill>
              <a:latin typeface="Calibri" panose="020F0502020204030204" pitchFamily="34" charset="0"/>
              <a:cs typeface="Calibri" panose="020F0502020204030204" pitchFamily="34" charset="0"/>
            </a:endParaRPr>
          </a:p>
          <a:p>
            <a:pPr marL="0" marR="0" indent="0" algn="l">
              <a:spcBef>
                <a:spcPts val="0"/>
              </a:spcBef>
              <a:spcAft>
                <a:spcPts val="600"/>
              </a:spcAft>
            </a:pPr>
            <a:endParaRPr lang="de-DE" sz="2000" b="1" kern="1400" dirty="0">
              <a:ln>
                <a:noFill/>
              </a:ln>
              <a:solidFill>
                <a:schemeClr val="tx1"/>
              </a:solidFill>
              <a:effectLst/>
              <a:latin typeface="Calibri" panose="020F0502020204030204" pitchFamily="34" charset="0"/>
              <a:cs typeface="Calibri" panose="020F0502020204030204" pitchFamily="34" charset="0"/>
            </a:endParaRPr>
          </a:p>
          <a:p>
            <a:pPr>
              <a:spcAft>
                <a:spcPts val="600"/>
              </a:spcAft>
            </a:pPr>
            <a:endParaRPr lang="de-DE" sz="2000" i="1"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p>
            <a:pPr>
              <a:lnSpc>
                <a:spcPct val="107000"/>
              </a:lnSpc>
              <a:spcAft>
                <a:spcPts val="800"/>
              </a:spcAft>
            </a:pPr>
            <a:r>
              <a:rPr lang="de-DE" sz="2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Ab _________________ wird ein </a:t>
            </a:r>
            <a:r>
              <a:rPr lang="de-DE" sz="20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freiwilliges</a:t>
            </a:r>
            <a:r>
              <a:rPr lang="de-DE" sz="2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br>
              <a:rPr lang="de-DE" sz="2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br>
            <a:r>
              <a:rPr lang="de-DE" sz="2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EU-weites Pfandsystem eingeführt.</a:t>
            </a:r>
          </a:p>
          <a:p>
            <a:pPr marL="0" marR="0" indent="0" algn="l">
              <a:spcBef>
                <a:spcPts val="0"/>
              </a:spcBef>
              <a:spcAft>
                <a:spcPts val="600"/>
              </a:spcAft>
            </a:pPr>
            <a:endParaRPr lang="de-DE" sz="2000" i="1" dirty="0">
              <a:solidFill>
                <a:schemeClr val="tx1"/>
              </a:solidFill>
              <a:latin typeface="Calibri" panose="020F0502020204030204" pitchFamily="34" charset="0"/>
              <a:cs typeface="Calibri" panose="020F0502020204030204" pitchFamily="34" charset="0"/>
            </a:endParaRPr>
          </a:p>
          <a:p>
            <a:pPr marL="0" marR="0" indent="0" algn="l">
              <a:spcBef>
                <a:spcPts val="0"/>
              </a:spcBef>
              <a:spcAft>
                <a:spcPts val="600"/>
              </a:spcAft>
            </a:pPr>
            <a:r>
              <a:rPr lang="de-DE" sz="2000" kern="1400" dirty="0">
                <a:ln>
                  <a:noFill/>
                </a:ln>
                <a:solidFill>
                  <a:schemeClr val="tx1"/>
                </a:solidFill>
                <a:effectLst/>
                <a:latin typeface="Calibri" panose="020F0502020204030204" pitchFamily="34" charset="0"/>
                <a:cs typeface="Calibri" panose="020F0502020204030204" pitchFamily="34" charset="0"/>
              </a:rPr>
              <a:t> </a:t>
            </a:r>
          </a:p>
          <a:p>
            <a:pPr algn="ctr"/>
            <a:endParaRPr lang="de-DE" sz="2000" i="1" dirty="0">
              <a:solidFill>
                <a:schemeClr val="tx1"/>
              </a:solidFill>
              <a:latin typeface="Calibri" panose="020F0502020204030204" pitchFamily="34" charset="0"/>
              <a:cs typeface="Calibri" panose="020F0502020204030204" pitchFamily="34" charset="0"/>
            </a:endParaRPr>
          </a:p>
        </p:txBody>
      </p:sp>
      <p:sp>
        <p:nvSpPr>
          <p:cNvPr id="21" name="Abgerundetes Rechteck 8">
            <a:extLst>
              <a:ext uri="{FF2B5EF4-FFF2-40B4-BE49-F238E27FC236}">
                <a16:creationId xmlns:a16="http://schemas.microsoft.com/office/drawing/2014/main" id="{B8DAE747-03E0-813A-448F-973996B0F041}"/>
              </a:ext>
            </a:extLst>
          </p:cNvPr>
          <p:cNvSpPr/>
          <p:nvPr/>
        </p:nvSpPr>
        <p:spPr>
          <a:xfrm>
            <a:off x="4086929" y="5697252"/>
            <a:ext cx="5328004" cy="736228"/>
          </a:xfrm>
          <a:prstGeom prst="roundRect">
            <a:avLst/>
          </a:prstGeom>
          <a:solidFill>
            <a:schemeClr val="accent5">
              <a:lumMod val="20000"/>
              <a:lumOff val="80000"/>
            </a:schemeClr>
          </a:solidFill>
          <a:ln>
            <a:solidFill>
              <a:srgbClr val="F2F9F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indent="0" algn="ctr">
              <a:lnSpc>
                <a:spcPct val="119000"/>
              </a:lnSpc>
              <a:spcBef>
                <a:spcPts val="0"/>
              </a:spcBef>
              <a:spcAft>
                <a:spcPts val="600"/>
              </a:spcAft>
            </a:pPr>
            <a:endParaRPr lang="de-DE" sz="2000" i="1" dirty="0">
              <a:solidFill>
                <a:schemeClr val="tx2">
                  <a:lumMod val="75000"/>
                </a:schemeClr>
              </a:solidFill>
              <a:latin typeface="Calibri     "/>
            </a:endParaRPr>
          </a:p>
          <a:p>
            <a:pPr marL="0" indent="0">
              <a:lnSpc>
                <a:spcPct val="107000"/>
              </a:lnSpc>
              <a:spcAft>
                <a:spcPts val="800"/>
              </a:spcAft>
              <a:buNone/>
            </a:pPr>
            <a:r>
              <a:rPr lang="de-DE" sz="20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Es wird </a:t>
            </a:r>
            <a:r>
              <a:rPr lang="de-DE" sz="2000" b="1" dirty="0">
                <a:solidFill>
                  <a:schemeClr val="tx1"/>
                </a:solidFill>
                <a:effectLst/>
                <a:latin typeface="Calibri" panose="020F0502020204030204" pitchFamily="34" charset="0"/>
                <a:ea typeface="Calibri" panose="020F0502020204030204" pitchFamily="34" charset="0"/>
                <a:cs typeface="Calibri" panose="020F0502020204030204" pitchFamily="34" charset="0"/>
              </a:rPr>
              <a:t>kein</a:t>
            </a:r>
            <a:r>
              <a:rPr lang="de-DE" sz="20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 EU-weites Pfandsystem eingeführt.</a:t>
            </a:r>
            <a:r>
              <a:rPr lang="de-DE" sz="2000" dirty="0">
                <a:solidFill>
                  <a:schemeClr val="tx1"/>
                </a:solidFill>
                <a:effectLst/>
                <a:latin typeface="Calibri" panose="020F0502020204030204" pitchFamily="34" charset="0"/>
                <a:cs typeface="Calibri" panose="020F0502020204030204" pitchFamily="34" charset="0"/>
              </a:rPr>
              <a:t> </a:t>
            </a:r>
            <a:r>
              <a:rPr lang="de-DE" sz="2000" kern="1400" dirty="0">
                <a:ln>
                  <a:noFill/>
                </a:ln>
                <a:solidFill>
                  <a:schemeClr val="tx1"/>
                </a:solidFill>
                <a:effectLst/>
                <a:latin typeface="Calibri" panose="020F0502020204030204" pitchFamily="34" charset="0"/>
                <a:cs typeface="Calibri" panose="020F0502020204030204" pitchFamily="34" charset="0"/>
              </a:rPr>
              <a:t> </a:t>
            </a:r>
            <a:endParaRPr lang="de-DE" sz="2000" i="1" dirty="0">
              <a:solidFill>
                <a:schemeClr val="tx2">
                  <a:lumMod val="75000"/>
                </a:schemeClr>
              </a:solidFill>
              <a:latin typeface="Calibri     "/>
            </a:endParaRPr>
          </a:p>
          <a:p>
            <a:pPr algn="ctr"/>
            <a:endParaRPr lang="de-DE" sz="2000" i="1" dirty="0">
              <a:solidFill>
                <a:schemeClr val="tx2">
                  <a:lumMod val="75000"/>
                </a:schemeClr>
              </a:solidFill>
              <a:latin typeface="Calibri     "/>
            </a:endParaRPr>
          </a:p>
        </p:txBody>
      </p:sp>
      <p:sp>
        <p:nvSpPr>
          <p:cNvPr id="12" name="Ellipse 11" descr="1">
            <a:extLst>
              <a:ext uri="{FF2B5EF4-FFF2-40B4-BE49-F238E27FC236}">
                <a16:creationId xmlns:a16="http://schemas.microsoft.com/office/drawing/2014/main" id="{00DCC4CA-89A9-0262-CF9E-0467C510D73A}"/>
              </a:ext>
            </a:extLst>
          </p:cNvPr>
          <p:cNvSpPr/>
          <p:nvPr/>
        </p:nvSpPr>
        <p:spPr>
          <a:xfrm>
            <a:off x="3327238" y="4729292"/>
            <a:ext cx="814536" cy="736227"/>
          </a:xfrm>
          <a:prstGeom prst="ellipse">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a:solidFill>
                  <a:schemeClr val="tx2"/>
                </a:solidFill>
              </a:rPr>
              <a:t>2</a:t>
            </a:r>
          </a:p>
        </p:txBody>
      </p:sp>
      <p:sp>
        <p:nvSpPr>
          <p:cNvPr id="22" name="Ellipse 11" descr="1">
            <a:extLst>
              <a:ext uri="{FF2B5EF4-FFF2-40B4-BE49-F238E27FC236}">
                <a16:creationId xmlns:a16="http://schemas.microsoft.com/office/drawing/2014/main" id="{7B691965-93F1-97C9-8D52-F68B20771567}"/>
              </a:ext>
            </a:extLst>
          </p:cNvPr>
          <p:cNvSpPr/>
          <p:nvPr/>
        </p:nvSpPr>
        <p:spPr>
          <a:xfrm>
            <a:off x="3340490" y="5689939"/>
            <a:ext cx="814536" cy="736227"/>
          </a:xfrm>
          <a:prstGeom prst="ellipse">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a:solidFill>
                  <a:schemeClr val="tx2"/>
                </a:solidFill>
              </a:rPr>
              <a:t>3</a:t>
            </a:r>
          </a:p>
        </p:txBody>
      </p:sp>
      <p:sp>
        <p:nvSpPr>
          <p:cNvPr id="2" name="Abgerundetes Rechteck 1">
            <a:extLst>
              <a:ext uri="{FF2B5EF4-FFF2-40B4-BE49-F238E27FC236}">
                <a16:creationId xmlns:a16="http://schemas.microsoft.com/office/drawing/2014/main" id="{F9B91A9B-CFD4-C952-BA12-255DBFE495F9}"/>
              </a:ext>
            </a:extLst>
          </p:cNvPr>
          <p:cNvSpPr/>
          <p:nvPr/>
        </p:nvSpPr>
        <p:spPr>
          <a:xfrm>
            <a:off x="4086927" y="3690547"/>
            <a:ext cx="5328003" cy="738000"/>
          </a:xfrm>
          <a:prstGeom prst="roundRect">
            <a:avLst/>
          </a:prstGeom>
          <a:solidFill>
            <a:schemeClr val="accent5">
              <a:lumMod val="20000"/>
              <a:lumOff val="80000"/>
            </a:schemeClr>
          </a:solidFill>
          <a:ln>
            <a:solidFill>
              <a:srgbClr val="F2F9F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900" i="1" dirty="0">
              <a:solidFill>
                <a:schemeClr val="tx1"/>
              </a:solidFill>
              <a:latin typeface="Calibri" panose="020F0502020204030204" pitchFamily="34" charset="0"/>
              <a:cs typeface="Calibri" panose="020F0502020204030204" pitchFamily="34" charset="0"/>
            </a:endParaRPr>
          </a:p>
          <a:p>
            <a:pPr marL="0" indent="0">
              <a:lnSpc>
                <a:spcPct val="107000"/>
              </a:lnSpc>
              <a:spcAft>
                <a:spcPts val="800"/>
              </a:spcAft>
              <a:buNone/>
            </a:pPr>
            <a:r>
              <a:rPr lang="de-DE" sz="2000" dirty="0">
                <a:solidFill>
                  <a:schemeClr val="tx1"/>
                </a:solidFill>
                <a:latin typeface="Calibri" panose="020F0502020204030204" pitchFamily="34" charset="0"/>
                <a:cs typeface="Calibri" panose="020F0502020204030204" pitchFamily="34" charset="0"/>
              </a:rPr>
              <a:t>Ab ________________ wird ein </a:t>
            </a:r>
            <a:r>
              <a:rPr lang="de-DE" sz="2000" b="1" dirty="0">
                <a:solidFill>
                  <a:schemeClr val="tx1"/>
                </a:solidFill>
                <a:latin typeface="Calibri" panose="020F0502020204030204" pitchFamily="34" charset="0"/>
                <a:cs typeface="Calibri" panose="020F0502020204030204" pitchFamily="34" charset="0"/>
              </a:rPr>
              <a:t>verpflichtendes </a:t>
            </a:r>
            <a:r>
              <a:rPr lang="de-DE" sz="2000" dirty="0">
                <a:solidFill>
                  <a:schemeClr val="tx1"/>
                </a:solidFill>
                <a:latin typeface="Calibri" panose="020F0502020204030204" pitchFamily="34" charset="0"/>
                <a:cs typeface="Calibri" panose="020F0502020204030204" pitchFamily="34" charset="0"/>
              </a:rPr>
              <a:t>EU-weites Pfandsystem eingeführt.  </a:t>
            </a:r>
          </a:p>
          <a:p>
            <a:pPr algn="ctr"/>
            <a:endParaRPr lang="de-DE" sz="1900" i="1" dirty="0">
              <a:solidFill>
                <a:schemeClr val="tx1"/>
              </a:solidFill>
              <a:latin typeface="Calibri" panose="020F0502020204030204" pitchFamily="34" charset="0"/>
              <a:cs typeface="Calibri" panose="020F0502020204030204" pitchFamily="34" charset="0"/>
            </a:endParaRPr>
          </a:p>
        </p:txBody>
      </p:sp>
      <p:sp>
        <p:nvSpPr>
          <p:cNvPr id="3" name="Ellipse 2" descr="1">
            <a:extLst>
              <a:ext uri="{FF2B5EF4-FFF2-40B4-BE49-F238E27FC236}">
                <a16:creationId xmlns:a16="http://schemas.microsoft.com/office/drawing/2014/main" id="{70AD232B-369C-7A63-9AEF-E71679F1429A}"/>
              </a:ext>
            </a:extLst>
          </p:cNvPr>
          <p:cNvSpPr/>
          <p:nvPr/>
        </p:nvSpPr>
        <p:spPr>
          <a:xfrm>
            <a:off x="3340490" y="3709367"/>
            <a:ext cx="814536" cy="736227"/>
          </a:xfrm>
          <a:prstGeom prst="ellipse">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a:solidFill>
                  <a:schemeClr val="tx2"/>
                </a:solidFill>
              </a:rPr>
              <a:t>1</a:t>
            </a:r>
          </a:p>
        </p:txBody>
      </p:sp>
    </p:spTree>
    <p:extLst>
      <p:ext uri="{BB962C8B-B14F-4D97-AF65-F5344CB8AC3E}">
        <p14:creationId xmlns:p14="http://schemas.microsoft.com/office/powerpoint/2010/main" val="2684104425"/>
      </p:ext>
    </p:extLst>
  </p:cSld>
  <p:clrMapOvr>
    <a:masterClrMapping/>
  </p:clrMapOvr>
</p:sld>
</file>

<file path=ppt/theme/theme1.xml><?xml version="1.0" encoding="utf-8"?>
<a:theme xmlns:a="http://schemas.openxmlformats.org/drawingml/2006/main" name="Facette">
  <a:themeElements>
    <a:clrScheme name="Benutzerdefiniert 1">
      <a:dk1>
        <a:srgbClr val="1B3272"/>
      </a:dk1>
      <a:lt1>
        <a:srgbClr val="FFFFFF"/>
      </a:lt1>
      <a:dk2>
        <a:srgbClr val="1B3272"/>
      </a:dk2>
      <a:lt2>
        <a:srgbClr val="FFFFFF"/>
      </a:lt2>
      <a:accent1>
        <a:srgbClr val="8EB7ED"/>
      </a:accent1>
      <a:accent2>
        <a:srgbClr val="D6E4F0"/>
      </a:accent2>
      <a:accent3>
        <a:srgbClr val="1E56A0"/>
      </a:accent3>
      <a:accent4>
        <a:srgbClr val="F3F6F8"/>
      </a:accent4>
      <a:accent5>
        <a:srgbClr val="F2C223"/>
      </a:accent5>
      <a:accent6>
        <a:srgbClr val="000000"/>
      </a:accent6>
      <a:hlink>
        <a:srgbClr val="1E56A0"/>
      </a:hlink>
      <a:folHlink>
        <a:srgbClr val="1E56A0"/>
      </a:folHlink>
    </a:clrScheme>
    <a:fontScheme name="Facette">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te">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kument" ma:contentTypeID="0x0101003C699503E1B13D4F8C6D378357ADBC05" ma:contentTypeVersion="15" ma:contentTypeDescription="Ein neues Dokument erstellen." ma:contentTypeScope="" ma:versionID="654017d37c8e6a162b019c78baa237ac">
  <xsd:schema xmlns:xsd="http://www.w3.org/2001/XMLSchema" xmlns:xs="http://www.w3.org/2001/XMLSchema" xmlns:p="http://schemas.microsoft.com/office/2006/metadata/properties" xmlns:ns2="0b646697-1ace-4851-98a4-dc4304b4e27f" xmlns:ns3="7529eaa3-fddf-4165-80c0-51b30c39b831" targetNamespace="http://schemas.microsoft.com/office/2006/metadata/properties" ma:root="true" ma:fieldsID="086e8f84a6428f1f75a27e34219dc22c" ns2:_="" ns3:_="">
    <xsd:import namespace="0b646697-1ace-4851-98a4-dc4304b4e27f"/>
    <xsd:import namespace="7529eaa3-fddf-4165-80c0-51b30c39b831"/>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LengthInSeconds"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2:MediaServiceObjectDetectorVersions" minOccurs="0"/>
                <xsd:element ref="ns3:SharedWithUsers" minOccurs="0"/>
                <xsd:element ref="ns3:SharedWithDetails" minOccurs="0"/>
                <xsd:element ref="ns2:MediaServiceLocation"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b646697-1ace-4851-98a4-dc4304b4e27f"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dexed="true" ma:internalName="MediaServiceDateTaken" ma:readOnly="true">
      <xsd:simpleType>
        <xsd:restriction base="dms:Text"/>
      </xsd:simpleType>
    </xsd:element>
    <xsd:element name="MediaLengthInSeconds" ma:index="11" nillable="true" ma:displayName="MediaLengthInSeconds" ma:hidden="true" ma:internalName="MediaLengthInSeconds" ma:readOnly="true">
      <xsd:simpleType>
        <xsd:restriction base="dms:Unknown"/>
      </xsd:simpleType>
    </xsd:element>
    <xsd:element name="lcf76f155ced4ddcb4097134ff3c332f" ma:index="13" nillable="true" ma:taxonomy="true" ma:internalName="lcf76f155ced4ddcb4097134ff3c332f" ma:taxonomyFieldName="MediaServiceImageTags" ma:displayName="Bildmarkierungen" ma:readOnly="false" ma:fieldId="{5cf76f15-5ced-4ddc-b409-7134ff3c332f}" ma:taxonomyMulti="true" ma:sspId="95328186-6fe7-444e-b5b0-90e7e2f1df7b" ma:termSetId="09814cd3-568e-fe90-9814-8d621ff8fb84" ma:anchorId="fba54fb3-c3e1-fe81-a776-ca4b69148c4d" ma:open="true" ma:isKeyword="false">
      <xsd:complexType>
        <xsd:sequence>
          <xsd:element ref="pc:Terms" minOccurs="0" maxOccurs="1"/>
        </xsd:sequence>
      </xsd:complex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ObjectDetectorVersions" ma:index="18" nillable="true" ma:displayName="MediaServiceObjectDetectorVersions" ma:hidden="true" ma:indexed="true" ma:internalName="MediaServiceObjectDetectorVersions" ma:readOnly="true">
      <xsd:simpleType>
        <xsd:restriction base="dms:Text"/>
      </xsd:simpleType>
    </xsd:element>
    <xsd:element name="MediaServiceLocation" ma:index="21" nillable="true" ma:displayName="Location" ma:indexed="true" ma:internalName="MediaServiceLocation" ma:readOnly="true">
      <xsd:simpleType>
        <xsd:restriction base="dms:Text"/>
      </xsd:simpleType>
    </xsd:element>
    <xsd:element name="MediaServiceSearchProperties" ma:index="22"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7529eaa3-fddf-4165-80c0-51b30c39b831" elementFormDefault="qualified">
    <xsd:import namespace="http://schemas.microsoft.com/office/2006/documentManagement/types"/>
    <xsd:import namespace="http://schemas.microsoft.com/office/infopath/2007/PartnerControls"/>
    <xsd:element name="TaxCatchAll" ma:index="14" nillable="true" ma:displayName="Taxonomy Catch All Column" ma:hidden="true" ma:list="{b1f593ee-f1d0-4197-b344-00bded41daaa}" ma:internalName="TaxCatchAll" ma:showField="CatchAllData" ma:web="7529eaa3-fddf-4165-80c0-51b30c39b831">
      <xsd:complexType>
        <xsd:complexContent>
          <xsd:extension base="dms:MultiChoiceLookup">
            <xsd:sequence>
              <xsd:element name="Value" type="dms:Lookup" maxOccurs="unbounded" minOccurs="0" nillable="true"/>
            </xsd:sequence>
          </xsd:extension>
        </xsd:complexContent>
      </xsd:complexType>
    </xsd:element>
    <xsd:element name="SharedWithUsers" ma:index="19" nillable="true" ma:displayName="Freigegeben für"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0" nillable="true" ma:displayName="Freigegeben für -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altstyp"/>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FB04B31F-7791-4845-8E57-9328DE1B3E30}">
  <ds:schemaRefs>
    <ds:schemaRef ds:uri="http://schemas.microsoft.com/sharepoint/v3/contenttype/forms"/>
  </ds:schemaRefs>
</ds:datastoreItem>
</file>

<file path=customXml/itemProps2.xml><?xml version="1.0" encoding="utf-8"?>
<ds:datastoreItem xmlns:ds="http://schemas.openxmlformats.org/officeDocument/2006/customXml" ds:itemID="{C31AE58B-8AF7-4C85-9793-8F0DB6639F2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0b646697-1ace-4851-98a4-dc4304b4e27f"/>
    <ds:schemaRef ds:uri="7529eaa3-fddf-4165-80c0-51b30c39b83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Facet</Template>
  <TotalTime>0</TotalTime>
  <Words>938</Words>
  <Application>Microsoft Macintosh PowerPoint</Application>
  <PresentationFormat>Breitbild</PresentationFormat>
  <Paragraphs>310</Paragraphs>
  <Slides>16</Slides>
  <Notes>14</Notes>
  <HiddenSlides>0</HiddenSlides>
  <MMClips>0</MMClips>
  <ScaleCrop>false</ScaleCrop>
  <HeadingPairs>
    <vt:vector size="6" baseType="variant">
      <vt:variant>
        <vt:lpstr>Verwendete Schriftarten</vt:lpstr>
      </vt:variant>
      <vt:variant>
        <vt:i4>7</vt:i4>
      </vt:variant>
      <vt:variant>
        <vt:lpstr>Design</vt:lpstr>
      </vt:variant>
      <vt:variant>
        <vt:i4>1</vt:i4>
      </vt:variant>
      <vt:variant>
        <vt:lpstr>Folientitel</vt:lpstr>
      </vt:variant>
      <vt:variant>
        <vt:i4>16</vt:i4>
      </vt:variant>
    </vt:vector>
  </HeadingPairs>
  <TitlesOfParts>
    <vt:vector size="24" baseType="lpstr">
      <vt:lpstr>Arial</vt:lpstr>
      <vt:lpstr>Calibri</vt:lpstr>
      <vt:lpstr>Calibri     </vt:lpstr>
      <vt:lpstr>Inter</vt:lpstr>
      <vt:lpstr>Source Sans Pro</vt:lpstr>
      <vt:lpstr>Trebuchet MS</vt:lpstr>
      <vt:lpstr>Wingdings 3</vt:lpstr>
      <vt:lpstr>Facette</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boehmler.h@outlook.de</dc:creator>
  <cp:lastModifiedBy>Katja</cp:lastModifiedBy>
  <cp:revision>60</cp:revision>
  <dcterms:created xsi:type="dcterms:W3CDTF">2018-12-21T10:50:32Z</dcterms:created>
  <dcterms:modified xsi:type="dcterms:W3CDTF">2024-12-12T16:52:54Z</dcterms:modified>
</cp:coreProperties>
</file>